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666" r:id="rId5"/>
  </p:sldMasterIdLst>
  <p:notesMasterIdLst>
    <p:notesMasterId r:id="rId23"/>
  </p:notesMasterIdLst>
  <p:handoutMasterIdLst>
    <p:handoutMasterId r:id="rId24"/>
  </p:handoutMasterIdLst>
  <p:sldIdLst>
    <p:sldId id="1898" r:id="rId6"/>
    <p:sldId id="1661" r:id="rId7"/>
    <p:sldId id="1910" r:id="rId8"/>
    <p:sldId id="1881" r:id="rId9"/>
    <p:sldId id="1899" r:id="rId10"/>
    <p:sldId id="1900" r:id="rId11"/>
    <p:sldId id="1527" r:id="rId12"/>
    <p:sldId id="1901" r:id="rId13"/>
    <p:sldId id="1902" r:id="rId14"/>
    <p:sldId id="1903" r:id="rId15"/>
    <p:sldId id="1905" r:id="rId16"/>
    <p:sldId id="1904" r:id="rId17"/>
    <p:sldId id="1906" r:id="rId18"/>
    <p:sldId id="1907" r:id="rId19"/>
    <p:sldId id="1908" r:id="rId20"/>
    <p:sldId id="1909" r:id="rId21"/>
    <p:sldId id="1532" r:id="rId22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Ignite Tour Template Dark" id="{F4084540-D66E-4DA8-8D76-A7DDA7587CA9}">
          <p14:sldIdLst>
            <p14:sldId id="1898"/>
            <p14:sldId id="1661"/>
            <p14:sldId id="1910"/>
            <p14:sldId id="1881"/>
            <p14:sldId id="1899"/>
            <p14:sldId id="1900"/>
            <p14:sldId id="1527"/>
            <p14:sldId id="1901"/>
            <p14:sldId id="1902"/>
            <p14:sldId id="1903"/>
            <p14:sldId id="1905"/>
            <p14:sldId id="1904"/>
            <p14:sldId id="1906"/>
            <p14:sldId id="1907"/>
            <p14:sldId id="1908"/>
            <p14:sldId id="1909"/>
            <p14:sldId id="153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CF2"/>
    <a:srgbClr val="282828"/>
    <a:srgbClr val="FFFFFF"/>
    <a:srgbClr val="0078D4"/>
    <a:srgbClr val="000000"/>
    <a:srgbClr val="1A1A1A"/>
    <a:srgbClr val="107C10"/>
    <a:srgbClr val="EAEAEA"/>
    <a:srgbClr val="004B50"/>
    <a:srgbClr val="0082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2" autoAdjust="0"/>
    <p:restoredTop sz="95073" autoAdjust="0"/>
  </p:normalViewPr>
  <p:slideViewPr>
    <p:cSldViewPr snapToGrid="0">
      <p:cViewPr varScale="1">
        <p:scale>
          <a:sx n="89" d="100"/>
          <a:sy n="89" d="100"/>
        </p:scale>
        <p:origin x="856" y="160"/>
      </p:cViewPr>
      <p:guideLst/>
    </p:cSldViewPr>
  </p:slideViewPr>
  <p:outlineViewPr>
    <p:cViewPr>
      <p:scale>
        <a:sx n="33" d="100"/>
        <a:sy n="33" d="100"/>
      </p:scale>
      <p:origin x="0" y="-166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113" d="100"/>
          <a:sy n="113" d="100"/>
        </p:scale>
        <p:origin x="6906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rico van de Laar" userId="a1491e60-2902-4014-98d0-d7a2530d65dc" providerId="ADAL" clId="{F1CFA8FE-CBE7-7947-8069-793048E46C14}"/>
    <pc:docChg chg="custSel addSld delSld modSld sldOrd delSection modSection">
      <pc:chgData name="Enrico van de Laar" userId="a1491e60-2902-4014-98d0-d7a2530d65dc" providerId="ADAL" clId="{F1CFA8FE-CBE7-7947-8069-793048E46C14}" dt="2019-03-12T05:42:37.437" v="669" actId="2696"/>
      <pc:docMkLst>
        <pc:docMk/>
      </pc:docMkLst>
      <pc:sldChg chg="del">
        <pc:chgData name="Enrico van de Laar" userId="a1491e60-2902-4014-98d0-d7a2530d65dc" providerId="ADAL" clId="{F1CFA8FE-CBE7-7947-8069-793048E46C14}" dt="2019-03-11T10:49:45.251" v="7" actId="2696"/>
        <pc:sldMkLst>
          <pc:docMk/>
          <pc:sldMk cId="1995050349" sldId="1523"/>
        </pc:sldMkLst>
      </pc:sldChg>
      <pc:sldChg chg="del">
        <pc:chgData name="Enrico van de Laar" userId="a1491e60-2902-4014-98d0-d7a2530d65dc" providerId="ADAL" clId="{F1CFA8FE-CBE7-7947-8069-793048E46C14}" dt="2019-03-11T10:49:45.286" v="9" actId="2696"/>
        <pc:sldMkLst>
          <pc:docMk/>
          <pc:sldMk cId="1811665972" sldId="1524"/>
        </pc:sldMkLst>
      </pc:sldChg>
      <pc:sldChg chg="modSp ord">
        <pc:chgData name="Enrico van de Laar" userId="a1491e60-2902-4014-98d0-d7a2530d65dc" providerId="ADAL" clId="{F1CFA8FE-CBE7-7947-8069-793048E46C14}" dt="2019-03-11T12:05:50.120" v="539"/>
        <pc:sldMkLst>
          <pc:docMk/>
          <pc:sldMk cId="203203085" sldId="1527"/>
        </pc:sldMkLst>
        <pc:spChg chg="mod">
          <ac:chgData name="Enrico van de Laar" userId="a1491e60-2902-4014-98d0-d7a2530d65dc" providerId="ADAL" clId="{F1CFA8FE-CBE7-7947-8069-793048E46C14}" dt="2019-03-11T12:05:35.132" v="538"/>
          <ac:spMkLst>
            <pc:docMk/>
            <pc:sldMk cId="203203085" sldId="1527"/>
            <ac:spMk id="4" creationId="{00000000-0000-0000-0000-000000000000}"/>
          </ac:spMkLst>
        </pc:spChg>
      </pc:sldChg>
      <pc:sldChg chg="del">
        <pc:chgData name="Enrico van de Laar" userId="a1491e60-2902-4014-98d0-d7a2530d65dc" providerId="ADAL" clId="{F1CFA8FE-CBE7-7947-8069-793048E46C14}" dt="2019-03-11T12:08:54.761" v="646" actId="2696"/>
        <pc:sldMkLst>
          <pc:docMk/>
          <pc:sldMk cId="242452099" sldId="1528"/>
        </pc:sldMkLst>
      </pc:sldChg>
      <pc:sldChg chg="del">
        <pc:chgData name="Enrico van de Laar" userId="a1491e60-2902-4014-98d0-d7a2530d65dc" providerId="ADAL" clId="{F1CFA8FE-CBE7-7947-8069-793048E46C14}" dt="2019-03-11T12:08:54.770" v="647" actId="2696"/>
        <pc:sldMkLst>
          <pc:docMk/>
          <pc:sldMk cId="3249496989" sldId="1529"/>
        </pc:sldMkLst>
      </pc:sldChg>
      <pc:sldChg chg="del">
        <pc:chgData name="Enrico van de Laar" userId="a1491e60-2902-4014-98d0-d7a2530d65dc" providerId="ADAL" clId="{F1CFA8FE-CBE7-7947-8069-793048E46C14}" dt="2019-03-11T10:49:45.496" v="19" actId="2696"/>
        <pc:sldMkLst>
          <pc:docMk/>
          <pc:sldMk cId="1041029672" sldId="1530"/>
        </pc:sldMkLst>
      </pc:sldChg>
      <pc:sldChg chg="del">
        <pc:chgData name="Enrico van de Laar" userId="a1491e60-2902-4014-98d0-d7a2530d65dc" providerId="ADAL" clId="{F1CFA8FE-CBE7-7947-8069-793048E46C14}" dt="2019-03-11T10:49:45.504" v="20" actId="2696"/>
        <pc:sldMkLst>
          <pc:docMk/>
          <pc:sldMk cId="1789865309" sldId="1531"/>
        </pc:sldMkLst>
      </pc:sldChg>
      <pc:sldChg chg="del">
        <pc:chgData name="Enrico van de Laar" userId="a1491e60-2902-4014-98d0-d7a2530d65dc" providerId="ADAL" clId="{F1CFA8FE-CBE7-7947-8069-793048E46C14}" dt="2019-03-11T10:49:45.217" v="5" actId="2696"/>
        <pc:sldMkLst>
          <pc:docMk/>
          <pc:sldMk cId="895908902" sldId="1548"/>
        </pc:sldMkLst>
      </pc:sldChg>
      <pc:sldChg chg="del">
        <pc:chgData name="Enrico van de Laar" userId="a1491e60-2902-4014-98d0-d7a2530d65dc" providerId="ADAL" clId="{F1CFA8FE-CBE7-7947-8069-793048E46C14}" dt="2019-03-11T10:49:45.130" v="1" actId="2696"/>
        <pc:sldMkLst>
          <pc:docMk/>
          <pc:sldMk cId="4199277419" sldId="1550"/>
        </pc:sldMkLst>
      </pc:sldChg>
      <pc:sldChg chg="del">
        <pc:chgData name="Enrico van de Laar" userId="a1491e60-2902-4014-98d0-d7a2530d65dc" providerId="ADAL" clId="{F1CFA8FE-CBE7-7947-8069-793048E46C14}" dt="2019-03-11T10:49:45.236" v="6" actId="2696"/>
        <pc:sldMkLst>
          <pc:docMk/>
          <pc:sldMk cId="3188989622" sldId="1635"/>
        </pc:sldMkLst>
      </pc:sldChg>
      <pc:sldChg chg="del">
        <pc:chgData name="Enrico van de Laar" userId="a1491e60-2902-4014-98d0-d7a2530d65dc" providerId="ADAL" clId="{F1CFA8FE-CBE7-7947-8069-793048E46C14}" dt="2019-03-11T10:49:45.171" v="3" actId="2696"/>
        <pc:sldMkLst>
          <pc:docMk/>
          <pc:sldMk cId="3957722359" sldId="1660"/>
        </pc:sldMkLst>
      </pc:sldChg>
      <pc:sldChg chg="modSp">
        <pc:chgData name="Enrico van de Laar" userId="a1491e60-2902-4014-98d0-d7a2530d65dc" providerId="ADAL" clId="{F1CFA8FE-CBE7-7947-8069-793048E46C14}" dt="2019-03-11T10:52:41.978" v="131" actId="20577"/>
        <pc:sldMkLst>
          <pc:docMk/>
          <pc:sldMk cId="1795078537" sldId="1661"/>
        </pc:sldMkLst>
        <pc:spChg chg="mod">
          <ac:chgData name="Enrico van de Laar" userId="a1491e60-2902-4014-98d0-d7a2530d65dc" providerId="ADAL" clId="{F1CFA8FE-CBE7-7947-8069-793048E46C14}" dt="2019-03-11T10:52:37.284" v="113" actId="20577"/>
          <ac:spMkLst>
            <pc:docMk/>
            <pc:sldMk cId="1795078537" sldId="1661"/>
            <ac:spMk id="4" creationId="{00000000-0000-0000-0000-000000000000}"/>
          </ac:spMkLst>
        </pc:spChg>
        <pc:spChg chg="mod">
          <ac:chgData name="Enrico van de Laar" userId="a1491e60-2902-4014-98d0-d7a2530d65dc" providerId="ADAL" clId="{F1CFA8FE-CBE7-7947-8069-793048E46C14}" dt="2019-03-11T10:52:41.978" v="131" actId="20577"/>
          <ac:spMkLst>
            <pc:docMk/>
            <pc:sldMk cId="1795078537" sldId="1661"/>
            <ac:spMk id="5" creationId="{00000000-0000-0000-0000-000000000000}"/>
          </ac:spMkLst>
        </pc:spChg>
      </pc:sldChg>
      <pc:sldChg chg="del">
        <pc:chgData name="Enrico van de Laar" userId="a1491e60-2902-4014-98d0-d7a2530d65dc" providerId="ADAL" clId="{F1CFA8FE-CBE7-7947-8069-793048E46C14}" dt="2019-03-11T10:51:00.176" v="34" actId="2696"/>
        <pc:sldMkLst>
          <pc:docMk/>
          <pc:sldMk cId="2336616198" sldId="1663"/>
        </pc:sldMkLst>
      </pc:sldChg>
      <pc:sldChg chg="del">
        <pc:chgData name="Enrico van de Laar" userId="a1491e60-2902-4014-98d0-d7a2530d65dc" providerId="ADAL" clId="{F1CFA8FE-CBE7-7947-8069-793048E46C14}" dt="2019-03-11T10:49:45.191" v="4" actId="2696"/>
        <pc:sldMkLst>
          <pc:docMk/>
          <pc:sldMk cId="1793706927" sldId="1670"/>
        </pc:sldMkLst>
      </pc:sldChg>
      <pc:sldChg chg="del">
        <pc:chgData name="Enrico van de Laar" userId="a1491e60-2902-4014-98d0-d7a2530d65dc" providerId="ADAL" clId="{F1CFA8FE-CBE7-7947-8069-793048E46C14}" dt="2019-03-11T10:49:45.261" v="8" actId="2696"/>
        <pc:sldMkLst>
          <pc:docMk/>
          <pc:sldMk cId="1490695021" sldId="1716"/>
        </pc:sldMkLst>
      </pc:sldChg>
      <pc:sldChg chg="del">
        <pc:chgData name="Enrico van de Laar" userId="a1491e60-2902-4014-98d0-d7a2530d65dc" providerId="ADAL" clId="{F1CFA8FE-CBE7-7947-8069-793048E46C14}" dt="2019-03-11T10:49:45.319" v="10" actId="2696"/>
        <pc:sldMkLst>
          <pc:docMk/>
          <pc:sldMk cId="1385213503" sldId="1802"/>
        </pc:sldMkLst>
      </pc:sldChg>
      <pc:sldChg chg="del">
        <pc:chgData name="Enrico van de Laar" userId="a1491e60-2902-4014-98d0-d7a2530d65dc" providerId="ADAL" clId="{F1CFA8FE-CBE7-7947-8069-793048E46C14}" dt="2019-03-11T10:49:45.454" v="14" actId="2696"/>
        <pc:sldMkLst>
          <pc:docMk/>
          <pc:sldMk cId="2605536240" sldId="1803"/>
        </pc:sldMkLst>
      </pc:sldChg>
      <pc:sldChg chg="del">
        <pc:chgData name="Enrico van de Laar" userId="a1491e60-2902-4014-98d0-d7a2530d65dc" providerId="ADAL" clId="{F1CFA8FE-CBE7-7947-8069-793048E46C14}" dt="2019-03-11T10:49:45.461" v="15" actId="2696"/>
        <pc:sldMkLst>
          <pc:docMk/>
          <pc:sldMk cId="737538867" sldId="1804"/>
        </pc:sldMkLst>
      </pc:sldChg>
      <pc:sldChg chg="del">
        <pc:chgData name="Enrico van de Laar" userId="a1491e60-2902-4014-98d0-d7a2530d65dc" providerId="ADAL" clId="{F1CFA8FE-CBE7-7947-8069-793048E46C14}" dt="2019-03-11T10:49:45.345" v="11" actId="2696"/>
        <pc:sldMkLst>
          <pc:docMk/>
          <pc:sldMk cId="643498848" sldId="1808"/>
        </pc:sldMkLst>
      </pc:sldChg>
      <pc:sldChg chg="del">
        <pc:chgData name="Enrico van de Laar" userId="a1491e60-2902-4014-98d0-d7a2530d65dc" providerId="ADAL" clId="{F1CFA8FE-CBE7-7947-8069-793048E46C14}" dt="2019-03-11T10:49:45.435" v="13" actId="2696"/>
        <pc:sldMkLst>
          <pc:docMk/>
          <pc:sldMk cId="1350054372" sldId="1809"/>
        </pc:sldMkLst>
      </pc:sldChg>
      <pc:sldChg chg="del">
        <pc:chgData name="Enrico van de Laar" userId="a1491e60-2902-4014-98d0-d7a2530d65dc" providerId="ADAL" clId="{F1CFA8FE-CBE7-7947-8069-793048E46C14}" dt="2019-03-11T10:49:45.389" v="12" actId="2696"/>
        <pc:sldMkLst>
          <pc:docMk/>
          <pc:sldMk cId="1818567789" sldId="1876"/>
        </pc:sldMkLst>
      </pc:sldChg>
      <pc:sldChg chg="del">
        <pc:chgData name="Enrico van de Laar" userId="a1491e60-2902-4014-98d0-d7a2530d65dc" providerId="ADAL" clId="{F1CFA8FE-CBE7-7947-8069-793048E46C14}" dt="2019-03-11T10:49:45.117" v="0" actId="2696"/>
        <pc:sldMkLst>
          <pc:docMk/>
          <pc:sldMk cId="4146282207" sldId="1877"/>
        </pc:sldMkLst>
      </pc:sldChg>
      <pc:sldChg chg="del">
        <pc:chgData name="Enrico van de Laar" userId="a1491e60-2902-4014-98d0-d7a2530d65dc" providerId="ADAL" clId="{F1CFA8FE-CBE7-7947-8069-793048E46C14}" dt="2019-03-11T10:51:08.062" v="35" actId="2696"/>
        <pc:sldMkLst>
          <pc:docMk/>
          <pc:sldMk cId="3001758637" sldId="1878"/>
        </pc:sldMkLst>
      </pc:sldChg>
      <pc:sldChg chg="del">
        <pc:chgData name="Enrico van de Laar" userId="a1491e60-2902-4014-98d0-d7a2530d65dc" providerId="ADAL" clId="{F1CFA8FE-CBE7-7947-8069-793048E46C14}" dt="2019-03-11T10:49:45.157" v="2" actId="2696"/>
        <pc:sldMkLst>
          <pc:docMk/>
          <pc:sldMk cId="4116108056" sldId="1879"/>
        </pc:sldMkLst>
      </pc:sldChg>
      <pc:sldChg chg="addSp modSp del">
        <pc:chgData name="Enrico van de Laar" userId="a1491e60-2902-4014-98d0-d7a2530d65dc" providerId="ADAL" clId="{F1CFA8FE-CBE7-7947-8069-793048E46C14}" dt="2019-03-12T05:42:37.437" v="669" actId="2696"/>
        <pc:sldMkLst>
          <pc:docMk/>
          <pc:sldMk cId="3884175097" sldId="1880"/>
        </pc:sldMkLst>
        <pc:spChg chg="mod">
          <ac:chgData name="Enrico van de Laar" userId="a1491e60-2902-4014-98d0-d7a2530d65dc" providerId="ADAL" clId="{F1CFA8FE-CBE7-7947-8069-793048E46C14}" dt="2019-03-11T11:03:29.155" v="395" actId="20577"/>
          <ac:spMkLst>
            <pc:docMk/>
            <pc:sldMk cId="3884175097" sldId="1880"/>
            <ac:spMk id="6" creationId="{00000000-0000-0000-0000-000000000000}"/>
          </ac:spMkLst>
        </pc:spChg>
        <pc:spChg chg="mod">
          <ac:chgData name="Enrico van de Laar" userId="a1491e60-2902-4014-98d0-d7a2530d65dc" providerId="ADAL" clId="{F1CFA8FE-CBE7-7947-8069-793048E46C14}" dt="2019-03-11T11:01:14.352" v="136" actId="20577"/>
          <ac:spMkLst>
            <pc:docMk/>
            <pc:sldMk cId="3884175097" sldId="1880"/>
            <ac:spMk id="17" creationId="{00000000-0000-0000-0000-000000000000}"/>
          </ac:spMkLst>
        </pc:spChg>
        <pc:picChg chg="add mod">
          <ac:chgData name="Enrico van de Laar" userId="a1491e60-2902-4014-98d0-d7a2530d65dc" providerId="ADAL" clId="{F1CFA8FE-CBE7-7947-8069-793048E46C14}" dt="2019-03-11T11:07:58.999" v="399" actId="1076"/>
          <ac:picMkLst>
            <pc:docMk/>
            <pc:sldMk cId="3884175097" sldId="1880"/>
            <ac:picMk id="3" creationId="{D2EC1DF6-B1B2-8A45-B07A-F9E3492BDC23}"/>
          </ac:picMkLst>
        </pc:picChg>
      </pc:sldChg>
      <pc:sldChg chg="modSp">
        <pc:chgData name="Enrico van de Laar" userId="a1491e60-2902-4014-98d0-d7a2530d65dc" providerId="ADAL" clId="{F1CFA8FE-CBE7-7947-8069-793048E46C14}" dt="2019-03-11T11:57:03.465" v="427" actId="113"/>
        <pc:sldMkLst>
          <pc:docMk/>
          <pc:sldMk cId="3426835720" sldId="1881"/>
        </pc:sldMkLst>
        <pc:spChg chg="mod">
          <ac:chgData name="Enrico van de Laar" userId="a1491e60-2902-4014-98d0-d7a2530d65dc" providerId="ADAL" clId="{F1CFA8FE-CBE7-7947-8069-793048E46C14}" dt="2019-03-11T11:57:03.465" v="427" actId="113"/>
          <ac:spMkLst>
            <pc:docMk/>
            <pc:sldMk cId="3426835720" sldId="1881"/>
            <ac:spMk id="6" creationId="{00000000-0000-0000-0000-000000000000}"/>
          </ac:spMkLst>
        </pc:spChg>
        <pc:spChg chg="mod">
          <ac:chgData name="Enrico van de Laar" userId="a1491e60-2902-4014-98d0-d7a2530d65dc" providerId="ADAL" clId="{F1CFA8FE-CBE7-7947-8069-793048E46C14}" dt="2019-03-11T11:56:25.149" v="420" actId="20577"/>
          <ac:spMkLst>
            <pc:docMk/>
            <pc:sldMk cId="3426835720" sldId="1881"/>
            <ac:spMk id="17" creationId="{00000000-0000-0000-0000-000000000000}"/>
          </ac:spMkLst>
        </pc:spChg>
      </pc:sldChg>
      <pc:sldChg chg="del">
        <pc:chgData name="Enrico van de Laar" userId="a1491e60-2902-4014-98d0-d7a2530d65dc" providerId="ADAL" clId="{F1CFA8FE-CBE7-7947-8069-793048E46C14}" dt="2019-03-11T12:08:54.623" v="638" actId="2696"/>
        <pc:sldMkLst>
          <pc:docMk/>
          <pc:sldMk cId="501175015" sldId="1882"/>
        </pc:sldMkLst>
      </pc:sldChg>
      <pc:sldChg chg="del">
        <pc:chgData name="Enrico van de Laar" userId="a1491e60-2902-4014-98d0-d7a2530d65dc" providerId="ADAL" clId="{F1CFA8FE-CBE7-7947-8069-793048E46C14}" dt="2019-03-11T12:08:54.642" v="639" actId="2696"/>
        <pc:sldMkLst>
          <pc:docMk/>
          <pc:sldMk cId="3009220408" sldId="1883"/>
        </pc:sldMkLst>
      </pc:sldChg>
      <pc:sldChg chg="del">
        <pc:chgData name="Enrico van de Laar" userId="a1491e60-2902-4014-98d0-d7a2530d65dc" providerId="ADAL" clId="{F1CFA8FE-CBE7-7947-8069-793048E46C14}" dt="2019-03-11T12:08:54.653" v="640" actId="2696"/>
        <pc:sldMkLst>
          <pc:docMk/>
          <pc:sldMk cId="1476556171" sldId="1884"/>
        </pc:sldMkLst>
      </pc:sldChg>
      <pc:sldChg chg="del">
        <pc:chgData name="Enrico van de Laar" userId="a1491e60-2902-4014-98d0-d7a2530d65dc" providerId="ADAL" clId="{F1CFA8FE-CBE7-7947-8069-793048E46C14}" dt="2019-03-11T12:08:54.663" v="641" actId="2696"/>
        <pc:sldMkLst>
          <pc:docMk/>
          <pc:sldMk cId="128984767" sldId="1885"/>
        </pc:sldMkLst>
      </pc:sldChg>
      <pc:sldChg chg="del">
        <pc:chgData name="Enrico van de Laar" userId="a1491e60-2902-4014-98d0-d7a2530d65dc" providerId="ADAL" clId="{F1CFA8FE-CBE7-7947-8069-793048E46C14}" dt="2019-03-11T12:08:54.687" v="642" actId="2696"/>
        <pc:sldMkLst>
          <pc:docMk/>
          <pc:sldMk cId="3383210905" sldId="1886"/>
        </pc:sldMkLst>
      </pc:sldChg>
      <pc:sldChg chg="del">
        <pc:chgData name="Enrico van de Laar" userId="a1491e60-2902-4014-98d0-d7a2530d65dc" providerId="ADAL" clId="{F1CFA8FE-CBE7-7947-8069-793048E46C14}" dt="2019-03-11T12:08:54.731" v="643" actId="2696"/>
        <pc:sldMkLst>
          <pc:docMk/>
          <pc:sldMk cId="1868567015" sldId="1887"/>
        </pc:sldMkLst>
      </pc:sldChg>
      <pc:sldChg chg="del">
        <pc:chgData name="Enrico van de Laar" userId="a1491e60-2902-4014-98d0-d7a2530d65dc" providerId="ADAL" clId="{F1CFA8FE-CBE7-7947-8069-793048E46C14}" dt="2019-03-11T10:51:45.210" v="36" actId="2696"/>
        <pc:sldMkLst>
          <pc:docMk/>
          <pc:sldMk cId="3089450351" sldId="1888"/>
        </pc:sldMkLst>
      </pc:sldChg>
      <pc:sldChg chg="del">
        <pc:chgData name="Enrico van de Laar" userId="a1491e60-2902-4014-98d0-d7a2530d65dc" providerId="ADAL" clId="{F1CFA8FE-CBE7-7947-8069-793048E46C14}" dt="2019-03-11T10:51:45.253" v="37" actId="2696"/>
        <pc:sldMkLst>
          <pc:docMk/>
          <pc:sldMk cId="2254449745" sldId="1889"/>
        </pc:sldMkLst>
      </pc:sldChg>
      <pc:sldChg chg="del">
        <pc:chgData name="Enrico van de Laar" userId="a1491e60-2902-4014-98d0-d7a2530d65dc" providerId="ADAL" clId="{F1CFA8FE-CBE7-7947-8069-793048E46C14}" dt="2019-03-11T10:51:45.303" v="38" actId="2696"/>
        <pc:sldMkLst>
          <pc:docMk/>
          <pc:sldMk cId="2485494780" sldId="1890"/>
        </pc:sldMkLst>
      </pc:sldChg>
      <pc:sldChg chg="del">
        <pc:chgData name="Enrico van de Laar" userId="a1491e60-2902-4014-98d0-d7a2530d65dc" providerId="ADAL" clId="{F1CFA8FE-CBE7-7947-8069-793048E46C14}" dt="2019-03-11T12:08:54.750" v="644" actId="2696"/>
        <pc:sldMkLst>
          <pc:docMk/>
          <pc:sldMk cId="3540888685" sldId="1891"/>
        </pc:sldMkLst>
      </pc:sldChg>
      <pc:sldChg chg="del">
        <pc:chgData name="Enrico van de Laar" userId="a1491e60-2902-4014-98d0-d7a2530d65dc" providerId="ADAL" clId="{F1CFA8FE-CBE7-7947-8069-793048E46C14}" dt="2019-03-11T12:08:54.755" v="645" actId="2696"/>
        <pc:sldMkLst>
          <pc:docMk/>
          <pc:sldMk cId="2950645640" sldId="1892"/>
        </pc:sldMkLst>
      </pc:sldChg>
      <pc:sldChg chg="del">
        <pc:chgData name="Enrico van de Laar" userId="a1491e60-2902-4014-98d0-d7a2530d65dc" providerId="ADAL" clId="{F1CFA8FE-CBE7-7947-8069-793048E46C14}" dt="2019-03-11T10:49:45.467" v="16" actId="2696"/>
        <pc:sldMkLst>
          <pc:docMk/>
          <pc:sldMk cId="1645810025" sldId="1893"/>
        </pc:sldMkLst>
      </pc:sldChg>
      <pc:sldChg chg="del">
        <pc:chgData name="Enrico van de Laar" userId="a1491e60-2902-4014-98d0-d7a2530d65dc" providerId="ADAL" clId="{F1CFA8FE-CBE7-7947-8069-793048E46C14}" dt="2019-03-11T10:49:45.473" v="17" actId="2696"/>
        <pc:sldMkLst>
          <pc:docMk/>
          <pc:sldMk cId="740926625" sldId="1894"/>
        </pc:sldMkLst>
      </pc:sldChg>
      <pc:sldChg chg="del">
        <pc:chgData name="Enrico van de Laar" userId="a1491e60-2902-4014-98d0-d7a2530d65dc" providerId="ADAL" clId="{F1CFA8FE-CBE7-7947-8069-793048E46C14}" dt="2019-03-11T10:49:45.482" v="18" actId="2696"/>
        <pc:sldMkLst>
          <pc:docMk/>
          <pc:sldMk cId="2125288360" sldId="1895"/>
        </pc:sldMkLst>
      </pc:sldChg>
      <pc:sldChg chg="del">
        <pc:chgData name="Enrico van de Laar" userId="a1491e60-2902-4014-98d0-d7a2530d65dc" providerId="ADAL" clId="{F1CFA8FE-CBE7-7947-8069-793048E46C14}" dt="2019-03-11T12:08:54.778" v="648" actId="2696"/>
        <pc:sldMkLst>
          <pc:docMk/>
          <pc:sldMk cId="802028652" sldId="1896"/>
        </pc:sldMkLst>
      </pc:sldChg>
      <pc:sldChg chg="del">
        <pc:chgData name="Enrico van de Laar" userId="a1491e60-2902-4014-98d0-d7a2530d65dc" providerId="ADAL" clId="{F1CFA8FE-CBE7-7947-8069-793048E46C14}" dt="2019-03-11T10:52:02.214" v="39" actId="2696"/>
        <pc:sldMkLst>
          <pc:docMk/>
          <pc:sldMk cId="1081729445" sldId="1897"/>
        </pc:sldMkLst>
      </pc:sldChg>
      <pc:sldChg chg="add del">
        <pc:chgData name="Enrico van de Laar" userId="a1491e60-2902-4014-98d0-d7a2530d65dc" providerId="ADAL" clId="{F1CFA8FE-CBE7-7947-8069-793048E46C14}" dt="2019-03-11T10:50:22.639" v="24" actId="2696"/>
        <pc:sldMkLst>
          <pc:docMk/>
          <pc:sldMk cId="2882147192" sldId="1898"/>
        </pc:sldMkLst>
      </pc:sldChg>
      <pc:sldChg chg="add ord">
        <pc:chgData name="Enrico van de Laar" userId="a1491e60-2902-4014-98d0-d7a2530d65dc" providerId="ADAL" clId="{F1CFA8FE-CBE7-7947-8069-793048E46C14}" dt="2019-03-11T10:50:53.107" v="33"/>
        <pc:sldMkLst>
          <pc:docMk/>
          <pc:sldMk cId="3965157534" sldId="1898"/>
        </pc:sldMkLst>
      </pc:sldChg>
      <pc:sldChg chg="del">
        <pc:chgData name="Enrico van de Laar" userId="a1491e60-2902-4014-98d0-d7a2530d65dc" providerId="ADAL" clId="{F1CFA8FE-CBE7-7947-8069-793048E46C14}" dt="2019-03-11T10:49:45.513" v="21" actId="2696"/>
        <pc:sldMkLst>
          <pc:docMk/>
          <pc:sldMk cId="4209634587" sldId="1898"/>
        </pc:sldMkLst>
      </pc:sldChg>
      <pc:sldChg chg="addSp modSp add modAnim modNotesTx">
        <pc:chgData name="Enrico van de Laar" userId="a1491e60-2902-4014-98d0-d7a2530d65dc" providerId="ADAL" clId="{F1CFA8FE-CBE7-7947-8069-793048E46C14}" dt="2019-03-11T11:59:24.210" v="436" actId="20577"/>
        <pc:sldMkLst>
          <pc:docMk/>
          <pc:sldMk cId="3502969275" sldId="1899"/>
        </pc:sldMkLst>
        <pc:spChg chg="mod">
          <ac:chgData name="Enrico van de Laar" userId="a1491e60-2902-4014-98d0-d7a2530d65dc" providerId="ADAL" clId="{F1CFA8FE-CBE7-7947-8069-793048E46C14}" dt="2019-03-11T11:59:02.027" v="431" actId="368"/>
          <ac:spMkLst>
            <pc:docMk/>
            <pc:sldMk cId="3502969275" sldId="1899"/>
            <ac:spMk id="6" creationId="{00000000-0000-0000-0000-000000000000}"/>
          </ac:spMkLst>
        </pc:spChg>
        <pc:spChg chg="mod">
          <ac:chgData name="Enrico van de Laar" userId="a1491e60-2902-4014-98d0-d7a2530d65dc" providerId="ADAL" clId="{F1CFA8FE-CBE7-7947-8069-793048E46C14}" dt="2019-03-11T11:58:42.935" v="429"/>
          <ac:spMkLst>
            <pc:docMk/>
            <pc:sldMk cId="3502969275" sldId="1899"/>
            <ac:spMk id="17" creationId="{00000000-0000-0000-0000-000000000000}"/>
          </ac:spMkLst>
        </pc:spChg>
        <pc:picChg chg="add mod">
          <ac:chgData name="Enrico van de Laar" userId="a1491e60-2902-4014-98d0-d7a2530d65dc" providerId="ADAL" clId="{F1CFA8FE-CBE7-7947-8069-793048E46C14}" dt="2019-03-11T11:59:12.340" v="433" actId="1076"/>
          <ac:picMkLst>
            <pc:docMk/>
            <pc:sldMk cId="3502969275" sldId="1899"/>
            <ac:picMk id="4" creationId="{A45AB8E6-5974-5940-B9EA-CEE298B61C9B}"/>
          </ac:picMkLst>
        </pc:picChg>
      </pc:sldChg>
      <pc:sldChg chg="addSp delSp modSp add delAnim modAnim modNotesTx">
        <pc:chgData name="Enrico van de Laar" userId="a1491e60-2902-4014-98d0-d7a2530d65dc" providerId="ADAL" clId="{F1CFA8FE-CBE7-7947-8069-793048E46C14}" dt="2019-03-11T12:05:53.309" v="540" actId="478"/>
        <pc:sldMkLst>
          <pc:docMk/>
          <pc:sldMk cId="428441044" sldId="1900"/>
        </pc:sldMkLst>
        <pc:spChg chg="mod">
          <ac:chgData name="Enrico van de Laar" userId="a1491e60-2902-4014-98d0-d7a2530d65dc" providerId="ADAL" clId="{F1CFA8FE-CBE7-7947-8069-793048E46C14}" dt="2019-03-11T12:00:13.515" v="447" actId="1076"/>
          <ac:spMkLst>
            <pc:docMk/>
            <pc:sldMk cId="428441044" sldId="1900"/>
            <ac:spMk id="6" creationId="{00000000-0000-0000-0000-000000000000}"/>
          </ac:spMkLst>
        </pc:spChg>
        <pc:spChg chg="add del mod">
          <ac:chgData name="Enrico van de Laar" userId="a1491e60-2902-4014-98d0-d7a2530d65dc" providerId="ADAL" clId="{F1CFA8FE-CBE7-7947-8069-793048E46C14}" dt="2019-03-11T12:05:53.309" v="540" actId="478"/>
          <ac:spMkLst>
            <pc:docMk/>
            <pc:sldMk cId="428441044" sldId="1900"/>
            <ac:spMk id="7" creationId="{7BA9CB58-179C-3943-BEF1-CBFF2CEA7FCE}"/>
          </ac:spMkLst>
        </pc:spChg>
        <pc:picChg chg="del">
          <ac:chgData name="Enrico van de Laar" userId="a1491e60-2902-4014-98d0-d7a2530d65dc" providerId="ADAL" clId="{F1CFA8FE-CBE7-7947-8069-793048E46C14}" dt="2019-03-11T11:59:47.733" v="438" actId="478"/>
          <ac:picMkLst>
            <pc:docMk/>
            <pc:sldMk cId="428441044" sldId="1900"/>
            <ac:picMk id="4" creationId="{A45AB8E6-5974-5940-B9EA-CEE298B61C9B}"/>
          </ac:picMkLst>
        </pc:picChg>
        <pc:picChg chg="add mod">
          <ac:chgData name="Enrico van de Laar" userId="a1491e60-2902-4014-98d0-d7a2530d65dc" providerId="ADAL" clId="{F1CFA8FE-CBE7-7947-8069-793048E46C14}" dt="2019-03-11T12:00:07.621" v="445" actId="1076"/>
          <ac:picMkLst>
            <pc:docMk/>
            <pc:sldMk cId="428441044" sldId="1900"/>
            <ac:picMk id="5" creationId="{A70AB068-EDE6-FF42-9C19-6B400844450B}"/>
          </ac:picMkLst>
        </pc:picChg>
      </pc:sldChg>
      <pc:sldChg chg="addSp delSp modSp add delAnim modNotesTx">
        <pc:chgData name="Enrico van de Laar" userId="a1491e60-2902-4014-98d0-d7a2530d65dc" providerId="ADAL" clId="{F1CFA8FE-CBE7-7947-8069-793048E46C14}" dt="2019-03-11T12:02:43.952" v="511" actId="20577"/>
        <pc:sldMkLst>
          <pc:docMk/>
          <pc:sldMk cId="4042642972" sldId="1901"/>
        </pc:sldMkLst>
        <pc:spChg chg="mod">
          <ac:chgData name="Enrico van de Laar" userId="a1491e60-2902-4014-98d0-d7a2530d65dc" providerId="ADAL" clId="{F1CFA8FE-CBE7-7947-8069-793048E46C14}" dt="2019-03-11T12:02:22.987" v="490" actId="20577"/>
          <ac:spMkLst>
            <pc:docMk/>
            <pc:sldMk cId="4042642972" sldId="1901"/>
            <ac:spMk id="6" creationId="{00000000-0000-0000-0000-000000000000}"/>
          </ac:spMkLst>
        </pc:spChg>
        <pc:spChg chg="del">
          <ac:chgData name="Enrico van de Laar" userId="a1491e60-2902-4014-98d0-d7a2530d65dc" providerId="ADAL" clId="{F1CFA8FE-CBE7-7947-8069-793048E46C14}" dt="2019-03-11T12:02:26.339" v="491" actId="478"/>
          <ac:spMkLst>
            <pc:docMk/>
            <pc:sldMk cId="4042642972" sldId="1901"/>
            <ac:spMk id="7" creationId="{7BA9CB58-179C-3943-BEF1-CBFF2CEA7FCE}"/>
          </ac:spMkLst>
        </pc:spChg>
        <pc:picChg chg="del">
          <ac:chgData name="Enrico van de Laar" userId="a1491e60-2902-4014-98d0-d7a2530d65dc" providerId="ADAL" clId="{F1CFA8FE-CBE7-7947-8069-793048E46C14}" dt="2019-03-11T12:01:27.933" v="456" actId="478"/>
          <ac:picMkLst>
            <pc:docMk/>
            <pc:sldMk cId="4042642972" sldId="1901"/>
            <ac:picMk id="5" creationId="{A70AB068-EDE6-FF42-9C19-6B400844450B}"/>
          </ac:picMkLst>
        </pc:picChg>
        <pc:picChg chg="add mod">
          <ac:chgData name="Enrico van de Laar" userId="a1491e60-2902-4014-98d0-d7a2530d65dc" providerId="ADAL" clId="{F1CFA8FE-CBE7-7947-8069-793048E46C14}" dt="2019-03-11T12:01:30.745" v="458" actId="1076"/>
          <ac:picMkLst>
            <pc:docMk/>
            <pc:sldMk cId="4042642972" sldId="1901"/>
            <ac:picMk id="8" creationId="{C1D5475C-D92A-7E4F-96DE-B55463640E05}"/>
          </ac:picMkLst>
        </pc:picChg>
      </pc:sldChg>
      <pc:sldChg chg="delSp modSp add ord delAnim modNotesTx">
        <pc:chgData name="Enrico van de Laar" userId="a1491e60-2902-4014-98d0-d7a2530d65dc" providerId="ADAL" clId="{F1CFA8FE-CBE7-7947-8069-793048E46C14}" dt="2019-03-11T12:03:54.641" v="522" actId="113"/>
        <pc:sldMkLst>
          <pc:docMk/>
          <pc:sldMk cId="51636903" sldId="1902"/>
        </pc:sldMkLst>
        <pc:spChg chg="mod">
          <ac:chgData name="Enrico van de Laar" userId="a1491e60-2902-4014-98d0-d7a2530d65dc" providerId="ADAL" clId="{F1CFA8FE-CBE7-7947-8069-793048E46C14}" dt="2019-03-11T12:03:54.641" v="522" actId="113"/>
          <ac:spMkLst>
            <pc:docMk/>
            <pc:sldMk cId="51636903" sldId="1902"/>
            <ac:spMk id="6" creationId="{00000000-0000-0000-0000-000000000000}"/>
          </ac:spMkLst>
        </pc:spChg>
        <pc:spChg chg="mod">
          <ac:chgData name="Enrico van de Laar" userId="a1491e60-2902-4014-98d0-d7a2530d65dc" providerId="ADAL" clId="{F1CFA8FE-CBE7-7947-8069-793048E46C14}" dt="2019-03-11T12:03:32.050" v="516"/>
          <ac:spMkLst>
            <pc:docMk/>
            <pc:sldMk cId="51636903" sldId="1902"/>
            <ac:spMk id="17" creationId="{00000000-0000-0000-0000-000000000000}"/>
          </ac:spMkLst>
        </pc:spChg>
        <pc:picChg chg="del">
          <ac:chgData name="Enrico van de Laar" userId="a1491e60-2902-4014-98d0-d7a2530d65dc" providerId="ADAL" clId="{F1CFA8FE-CBE7-7947-8069-793048E46C14}" dt="2019-03-11T12:03:41.609" v="517" actId="478"/>
          <ac:picMkLst>
            <pc:docMk/>
            <pc:sldMk cId="51636903" sldId="1902"/>
            <ac:picMk id="4" creationId="{A45AB8E6-5974-5940-B9EA-CEE298B61C9B}"/>
          </ac:picMkLst>
        </pc:picChg>
      </pc:sldChg>
      <pc:sldChg chg="addSp delSp modSp add modAnim">
        <pc:chgData name="Enrico van de Laar" userId="a1491e60-2902-4014-98d0-d7a2530d65dc" providerId="ADAL" clId="{F1CFA8FE-CBE7-7947-8069-793048E46C14}" dt="2019-03-11T12:04:49.877" v="533" actId="207"/>
        <pc:sldMkLst>
          <pc:docMk/>
          <pc:sldMk cId="3583682342" sldId="1903"/>
        </pc:sldMkLst>
        <pc:spChg chg="add del mod">
          <ac:chgData name="Enrico van de Laar" userId="a1491e60-2902-4014-98d0-d7a2530d65dc" providerId="ADAL" clId="{F1CFA8FE-CBE7-7947-8069-793048E46C14}" dt="2019-03-11T12:04:05.599" v="525" actId="478"/>
          <ac:spMkLst>
            <pc:docMk/>
            <pc:sldMk cId="3583682342" sldId="1903"/>
            <ac:spMk id="3" creationId="{9D656DD1-22B3-DF4E-B9B4-8047C8528EE4}"/>
          </ac:spMkLst>
        </pc:spChg>
        <pc:spChg chg="del">
          <ac:chgData name="Enrico van de Laar" userId="a1491e60-2902-4014-98d0-d7a2530d65dc" providerId="ADAL" clId="{F1CFA8FE-CBE7-7947-8069-793048E46C14}" dt="2019-03-11T12:04:03.805" v="524" actId="478"/>
          <ac:spMkLst>
            <pc:docMk/>
            <pc:sldMk cId="3583682342" sldId="1903"/>
            <ac:spMk id="6" creationId="{00000000-0000-0000-0000-000000000000}"/>
          </ac:spMkLst>
        </pc:spChg>
        <pc:graphicFrameChg chg="add modGraphic">
          <ac:chgData name="Enrico van de Laar" userId="a1491e60-2902-4014-98d0-d7a2530d65dc" providerId="ADAL" clId="{F1CFA8FE-CBE7-7947-8069-793048E46C14}" dt="2019-03-11T12:04:42.703" v="531" actId="207"/>
          <ac:graphicFrameMkLst>
            <pc:docMk/>
            <pc:sldMk cId="3583682342" sldId="1903"/>
            <ac:graphicFrameMk id="7" creationId="{E6DF776F-E1CC-E643-B51B-12C337692712}"/>
          </ac:graphicFrameMkLst>
        </pc:graphicFrameChg>
        <pc:graphicFrameChg chg="add modGraphic">
          <ac:chgData name="Enrico van de Laar" userId="a1491e60-2902-4014-98d0-d7a2530d65dc" providerId="ADAL" clId="{F1CFA8FE-CBE7-7947-8069-793048E46C14}" dt="2019-03-11T12:04:47.234" v="532" actId="207"/>
          <ac:graphicFrameMkLst>
            <pc:docMk/>
            <pc:sldMk cId="3583682342" sldId="1903"/>
            <ac:graphicFrameMk id="8" creationId="{B40B8575-F4E5-F84D-86B7-EE1AE65CF267}"/>
          </ac:graphicFrameMkLst>
        </pc:graphicFrameChg>
        <pc:graphicFrameChg chg="add modGraphic">
          <ac:chgData name="Enrico van de Laar" userId="a1491e60-2902-4014-98d0-d7a2530d65dc" providerId="ADAL" clId="{F1CFA8FE-CBE7-7947-8069-793048E46C14}" dt="2019-03-11T12:04:49.877" v="533" actId="207"/>
          <ac:graphicFrameMkLst>
            <pc:docMk/>
            <pc:sldMk cId="3583682342" sldId="1903"/>
            <ac:graphicFrameMk id="9" creationId="{B4455602-4545-9C44-A1EE-2627A6BCAE75}"/>
          </ac:graphicFrameMkLst>
        </pc:graphicFrameChg>
      </pc:sldChg>
      <pc:sldChg chg="modSp add ord">
        <pc:chgData name="Enrico van de Laar" userId="a1491e60-2902-4014-98d0-d7a2530d65dc" providerId="ADAL" clId="{F1CFA8FE-CBE7-7947-8069-793048E46C14}" dt="2019-03-11T12:07:40.652" v="591" actId="20577"/>
        <pc:sldMkLst>
          <pc:docMk/>
          <pc:sldMk cId="611055289" sldId="1904"/>
        </pc:sldMkLst>
        <pc:spChg chg="mod">
          <ac:chgData name="Enrico van de Laar" userId="a1491e60-2902-4014-98d0-d7a2530d65dc" providerId="ADAL" clId="{F1CFA8FE-CBE7-7947-8069-793048E46C14}" dt="2019-03-11T12:07:40.652" v="591" actId="20577"/>
          <ac:spMkLst>
            <pc:docMk/>
            <pc:sldMk cId="611055289" sldId="1904"/>
            <ac:spMk id="4" creationId="{00000000-0000-0000-0000-000000000000}"/>
          </ac:spMkLst>
        </pc:spChg>
      </pc:sldChg>
      <pc:sldChg chg="addSp modSp add ord modAnim modNotesTx">
        <pc:chgData name="Enrico van de Laar" userId="a1491e60-2902-4014-98d0-d7a2530d65dc" providerId="ADAL" clId="{F1CFA8FE-CBE7-7947-8069-793048E46C14}" dt="2019-03-11T12:07:23.979" v="555" actId="20577"/>
        <pc:sldMkLst>
          <pc:docMk/>
          <pc:sldMk cId="208072694" sldId="1905"/>
        </pc:sldMkLst>
        <pc:spChg chg="add mod">
          <ac:chgData name="Enrico van de Laar" userId="a1491e60-2902-4014-98d0-d7a2530d65dc" providerId="ADAL" clId="{F1CFA8FE-CBE7-7947-8069-793048E46C14}" dt="2019-03-11T12:07:15.234" v="554" actId="1076"/>
          <ac:spMkLst>
            <pc:docMk/>
            <pc:sldMk cId="208072694" sldId="1905"/>
            <ac:spMk id="5" creationId="{6551221C-E371-6946-933A-F548F9385DFD}"/>
          </ac:spMkLst>
        </pc:spChg>
        <pc:spChg chg="mod">
          <ac:chgData name="Enrico van de Laar" userId="a1491e60-2902-4014-98d0-d7a2530d65dc" providerId="ADAL" clId="{F1CFA8FE-CBE7-7947-8069-793048E46C14}" dt="2019-03-11T12:06:41.256" v="547" actId="113"/>
          <ac:spMkLst>
            <pc:docMk/>
            <pc:sldMk cId="208072694" sldId="1905"/>
            <ac:spMk id="6" creationId="{00000000-0000-0000-0000-000000000000}"/>
          </ac:spMkLst>
        </pc:spChg>
        <pc:picChg chg="add mod">
          <ac:chgData name="Enrico van de Laar" userId="a1491e60-2902-4014-98d0-d7a2530d65dc" providerId="ADAL" clId="{F1CFA8FE-CBE7-7947-8069-793048E46C14}" dt="2019-03-11T12:06:56.278" v="550" actId="1076"/>
          <ac:picMkLst>
            <pc:docMk/>
            <pc:sldMk cId="208072694" sldId="1905"/>
            <ac:picMk id="4" creationId="{3B25F060-9DBB-2A40-8DC0-6D6DC53AC69B}"/>
          </ac:picMkLst>
        </pc:picChg>
      </pc:sldChg>
      <pc:sldChg chg="delSp modSp add ord delAnim modNotesTx">
        <pc:chgData name="Enrico van de Laar" userId="a1491e60-2902-4014-98d0-d7a2530d65dc" providerId="ADAL" clId="{F1CFA8FE-CBE7-7947-8069-793048E46C14}" dt="2019-03-11T12:08:26.580" v="601" actId="790"/>
        <pc:sldMkLst>
          <pc:docMk/>
          <pc:sldMk cId="391150549" sldId="1906"/>
        </pc:sldMkLst>
        <pc:spChg chg="del">
          <ac:chgData name="Enrico van de Laar" userId="a1491e60-2902-4014-98d0-d7a2530d65dc" providerId="ADAL" clId="{F1CFA8FE-CBE7-7947-8069-793048E46C14}" dt="2019-03-11T12:08:15.047" v="599" actId="478"/>
          <ac:spMkLst>
            <pc:docMk/>
            <pc:sldMk cId="391150549" sldId="1906"/>
            <ac:spMk id="5" creationId="{6551221C-E371-6946-933A-F548F9385DFD}"/>
          </ac:spMkLst>
        </pc:spChg>
        <pc:spChg chg="mod">
          <ac:chgData name="Enrico van de Laar" userId="a1491e60-2902-4014-98d0-d7a2530d65dc" providerId="ADAL" clId="{F1CFA8FE-CBE7-7947-8069-793048E46C14}" dt="2019-03-11T12:08:26.580" v="601" actId="790"/>
          <ac:spMkLst>
            <pc:docMk/>
            <pc:sldMk cId="391150549" sldId="1906"/>
            <ac:spMk id="6" creationId="{00000000-0000-0000-0000-000000000000}"/>
          </ac:spMkLst>
        </pc:spChg>
        <pc:spChg chg="mod">
          <ac:chgData name="Enrico van de Laar" userId="a1491e60-2902-4014-98d0-d7a2530d65dc" providerId="ADAL" clId="{F1CFA8FE-CBE7-7947-8069-793048E46C14}" dt="2019-03-11T12:08:02.862" v="595"/>
          <ac:spMkLst>
            <pc:docMk/>
            <pc:sldMk cId="391150549" sldId="1906"/>
            <ac:spMk id="17" creationId="{00000000-0000-0000-0000-000000000000}"/>
          </ac:spMkLst>
        </pc:spChg>
        <pc:picChg chg="del">
          <ac:chgData name="Enrico van de Laar" userId="a1491e60-2902-4014-98d0-d7a2530d65dc" providerId="ADAL" clId="{F1CFA8FE-CBE7-7947-8069-793048E46C14}" dt="2019-03-11T12:08:13.710" v="598" actId="478"/>
          <ac:picMkLst>
            <pc:docMk/>
            <pc:sldMk cId="391150549" sldId="1906"/>
            <ac:picMk id="4" creationId="{3B25F060-9DBB-2A40-8DC0-6D6DC53AC69B}"/>
          </ac:picMkLst>
        </pc:picChg>
      </pc:sldChg>
      <pc:sldChg chg="modSp add ord">
        <pc:chgData name="Enrico van de Laar" userId="a1491e60-2902-4014-98d0-d7a2530d65dc" providerId="ADAL" clId="{F1CFA8FE-CBE7-7947-8069-793048E46C14}" dt="2019-03-11T12:08:37.146" v="637" actId="20577"/>
        <pc:sldMkLst>
          <pc:docMk/>
          <pc:sldMk cId="2323493936" sldId="1907"/>
        </pc:sldMkLst>
        <pc:spChg chg="mod">
          <ac:chgData name="Enrico van de Laar" userId="a1491e60-2902-4014-98d0-d7a2530d65dc" providerId="ADAL" clId="{F1CFA8FE-CBE7-7947-8069-793048E46C14}" dt="2019-03-11T12:08:37.146" v="637" actId="20577"/>
          <ac:spMkLst>
            <pc:docMk/>
            <pc:sldMk cId="2323493936" sldId="1907"/>
            <ac:spMk id="4" creationId="{00000000-0000-0000-0000-000000000000}"/>
          </ac:spMkLst>
        </pc:spChg>
      </pc:sldChg>
      <pc:sldChg chg="modSp add ord">
        <pc:chgData name="Enrico van de Laar" userId="a1491e60-2902-4014-98d0-d7a2530d65dc" providerId="ADAL" clId="{F1CFA8FE-CBE7-7947-8069-793048E46C14}" dt="2019-03-11T12:09:18.066" v="653" actId="368"/>
        <pc:sldMkLst>
          <pc:docMk/>
          <pc:sldMk cId="964092560" sldId="1908"/>
        </pc:sldMkLst>
        <pc:spChg chg="mod">
          <ac:chgData name="Enrico van de Laar" userId="a1491e60-2902-4014-98d0-d7a2530d65dc" providerId="ADAL" clId="{F1CFA8FE-CBE7-7947-8069-793048E46C14}" dt="2019-03-11T12:09:18.066" v="653" actId="368"/>
          <ac:spMkLst>
            <pc:docMk/>
            <pc:sldMk cId="964092560" sldId="1908"/>
            <ac:spMk id="6" creationId="{00000000-0000-0000-0000-000000000000}"/>
          </ac:spMkLst>
        </pc:spChg>
        <pc:spChg chg="mod">
          <ac:chgData name="Enrico van de Laar" userId="a1491e60-2902-4014-98d0-d7a2530d65dc" providerId="ADAL" clId="{F1CFA8FE-CBE7-7947-8069-793048E46C14}" dt="2019-03-11T12:09:09.176" v="651"/>
          <ac:spMkLst>
            <pc:docMk/>
            <pc:sldMk cId="964092560" sldId="1908"/>
            <ac:spMk id="17" creationId="{00000000-0000-0000-0000-000000000000}"/>
          </ac:spMkLst>
        </pc:spChg>
      </pc:sldChg>
      <pc:sldChg chg="addSp delSp modSp add ord">
        <pc:chgData name="Enrico van de Laar" userId="a1491e60-2902-4014-98d0-d7a2530d65dc" providerId="ADAL" clId="{F1CFA8FE-CBE7-7947-8069-793048E46C14}" dt="2019-03-11T12:09:42.487" v="667" actId="478"/>
        <pc:sldMkLst>
          <pc:docMk/>
          <pc:sldMk cId="3343058465" sldId="1909"/>
        </pc:sldMkLst>
        <pc:spChg chg="mod">
          <ac:chgData name="Enrico van de Laar" userId="a1491e60-2902-4014-98d0-d7a2530d65dc" providerId="ADAL" clId="{F1CFA8FE-CBE7-7947-8069-793048E46C14}" dt="2019-03-11T12:09:38.556" v="665" actId="20577"/>
          <ac:spMkLst>
            <pc:docMk/>
            <pc:sldMk cId="3343058465" sldId="1909"/>
            <ac:spMk id="3" creationId="{00000000-0000-0000-0000-000000000000}"/>
          </ac:spMkLst>
        </pc:spChg>
        <pc:spChg chg="del">
          <ac:chgData name="Enrico van de Laar" userId="a1491e60-2902-4014-98d0-d7a2530d65dc" providerId="ADAL" clId="{F1CFA8FE-CBE7-7947-8069-793048E46C14}" dt="2019-03-11T12:09:40.425" v="666" actId="478"/>
          <ac:spMkLst>
            <pc:docMk/>
            <pc:sldMk cId="3343058465" sldId="1909"/>
            <ac:spMk id="4" creationId="{00000000-0000-0000-0000-000000000000}"/>
          </ac:spMkLst>
        </pc:spChg>
        <pc:spChg chg="add del mod">
          <ac:chgData name="Enrico van de Laar" userId="a1491e60-2902-4014-98d0-d7a2530d65dc" providerId="ADAL" clId="{F1CFA8FE-CBE7-7947-8069-793048E46C14}" dt="2019-03-11T12:09:42.487" v="667" actId="478"/>
          <ac:spMkLst>
            <pc:docMk/>
            <pc:sldMk cId="3343058465" sldId="1909"/>
            <ac:spMk id="5" creationId="{D28D5A36-BFBD-DA42-817E-0271162102F6}"/>
          </ac:spMkLst>
        </pc:spChg>
      </pc:sldChg>
      <pc:sldChg chg="add">
        <pc:chgData name="Enrico van de Laar" userId="a1491e60-2902-4014-98d0-d7a2530d65dc" providerId="ADAL" clId="{F1CFA8FE-CBE7-7947-8069-793048E46C14}" dt="2019-03-12T05:42:34.031" v="668"/>
        <pc:sldMkLst>
          <pc:docMk/>
          <pc:sldMk cId="2016055457" sldId="191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3/12/19 6:42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g>
</file>

<file path=ppt/media/image24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tiff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2C61DAB-D93E-49CA-B245-379601CFE8D0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526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The proces is more or </a:t>
            </a:r>
            <a:r>
              <a:rPr lang="nl-NL" dirty="0" err="1"/>
              <a:t>less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same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Python (</a:t>
            </a:r>
            <a:r>
              <a:rPr lang="nl-NL" dirty="0" err="1"/>
              <a:t>with</a:t>
            </a:r>
            <a:r>
              <a:rPr lang="nl-NL" dirty="0"/>
              <a:t> different .</a:t>
            </a:r>
            <a:r>
              <a:rPr lang="nl-NL" dirty="0" err="1"/>
              <a:t>dll</a:t>
            </a:r>
            <a:r>
              <a:rPr lang="nl-NL" dirty="0"/>
              <a:t> files)</a:t>
            </a:r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55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B16574EE-8191-4BCC-ABE6-D00A4F4D7690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4794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0684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B16574EE-8191-4BCC-ABE6-D00A4F4D7690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713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3981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B16574EE-8191-4BCC-ABE6-D00A4F4D7690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792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ECFDC7D-F4BE-4668-920D-08874925A5D7}" type="datetime8">
              <a:rPr lang="en-US" smtClean="0">
                <a:solidFill>
                  <a:prstClr val="black"/>
                </a:solidFill>
              </a:rPr>
              <a:t>3/12/19 6:42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185510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38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76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1: Data from app is stored in a database</a:t>
            </a:r>
          </a:p>
          <a:p>
            <a:r>
              <a:rPr lang="en-US" dirty="0"/>
              <a:t>2: Data is pushed/pulled to model</a:t>
            </a:r>
          </a:p>
          <a:p>
            <a:r>
              <a:rPr lang="en-US" dirty="0"/>
              <a:t>3: prediction is returned and stored with the data</a:t>
            </a:r>
          </a:p>
          <a:p>
            <a:r>
              <a:rPr lang="en-US" dirty="0"/>
              <a:t>4: prediction returned to app from database</a:t>
            </a:r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844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330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B16574EE-8191-4BCC-ABE6-D00A4F4D7690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922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2016 Introduced R support</a:t>
            </a:r>
          </a:p>
          <a:p>
            <a:r>
              <a:rPr lang="en-US" dirty="0"/>
              <a:t>2017 Expanded with Python</a:t>
            </a:r>
          </a:p>
          <a:p>
            <a:r>
              <a:rPr lang="en-US" dirty="0"/>
              <a:t>2019 Java support</a:t>
            </a:r>
          </a:p>
          <a:p>
            <a:r>
              <a:rPr lang="en-US" dirty="0"/>
              <a:t>Advantages: No data movement, model management integrated in SQL Server, direct access to data</a:t>
            </a:r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315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880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3/12/19 6:42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092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6.png"/><Relationship Id="rId5" Type="http://schemas.openxmlformats.org/officeDocument/2006/relationships/image" Target="../media/image25.emf"/><Relationship Id="rId4" Type="http://schemas.openxmlformats.org/officeDocument/2006/relationships/image" Target="../media/image27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emf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1A570A-3DF6-4E73-936C-B8EFE6BE0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" b="274"/>
          <a:stretch/>
        </p:blipFill>
        <p:spPr>
          <a:xfrm>
            <a:off x="0" y="860"/>
            <a:ext cx="12188944" cy="68562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951D116-D62F-4654-B645-CAA42BD9589F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5F3211-D2D8-4D1C-A479-5841F4A39C0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3D740DC2-0389-4549-8BD2-C450AEDDC88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52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Mumba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75B27BE-ECE9-4194-B764-AB074B9C1B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EB4BF7-FF7A-4E04-B281-38408891E2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0FC5A2C-FF29-4A51-982C-87C262D6E54A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Mumbai, India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902561-1E26-467D-AF4A-94BCDB9ABD1D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2306D267-4F72-4F3B-B356-CC0F0A0C7FB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EA9C6A6-1822-431B-BE3E-E43944D5D33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1517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Sao Paul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960B1E-2ECE-4161-826E-E07FFB783B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AE8C90-DC2B-426E-B93C-971B3D0833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AB75210-51C5-4C97-A3CA-435A280AC380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Sao Paulo, Brazil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A1FA8B-8B2A-48A5-BAF9-B74C45265278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D3B14A65-8E86-4BE1-B02F-A474CDD1913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9DAD08-F0EB-40DB-8536-F3354797AE2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536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Seoul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CD0730D-9B43-46AB-B403-5767B2053A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BC455F-AE9F-4DED-A8EE-69B13DB71B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05F37A3-2C0A-4E24-B498-0B0025EA40AB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Seoul, South Korea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A191C2-2374-443D-A3FC-6C20A564B16C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D298C88D-B434-4F30-A464-80843226E2F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E775C6A-4341-4F3A-97A2-AA16034244E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3924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Singapor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4CA139-FA58-4871-B272-49F8EFF504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9F23DB-AAD4-449D-9675-60445AB517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6EF42A8-C606-4AF1-B1E3-D9294FD35A48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Singapore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197CCE-1994-41C6-99DD-1D6A52A008B7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7F2B52D3-1C1C-42B4-ADE6-42130D75F81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9BCB4B-830D-4441-8147-010A963DE92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7575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Stockhol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41C468-E45A-4CEB-B1A0-6BEB92654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78AE56-6226-4BCB-B2C1-5493F448AB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D8F20A-4E9C-481E-A2D5-0EE0534452F7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Stockholm, Sweden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A3ACD1-62F6-4806-B196-5D05AFB41B18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73D31351-A4A5-4199-B673-E250BE108A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9A90E6B-5E11-4841-8456-EFA0C5A4EB6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3762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Sydne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3DC6CE-A6D7-4134-BECB-AD7626BF76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58F923-04A8-4BE0-A402-DE2CD91900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C143BBF-1343-4E56-B3AE-8103B2DBE2FE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Sydney, Australia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E45A8D5-A8E8-4223-A436-AE9CFBCF9EBF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F183D2F8-29D5-4DCA-9873-FABB961A8C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F16D1E3-6FE3-42AC-8A63-B0139AF3FDC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296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Tel Aviv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04AACE-461C-46C6-98CC-EB9A5FE54B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05D1EB-C608-4F6E-AE86-119CE3299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D1C4FA0-023E-47CF-9A24-495F76997179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Tel Aviv, Israel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6C65E7-354A-4B8A-BD6C-0864C3660482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062F4A97-026C-4383-987F-B6AE4F4B1C1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F387A44-62FC-44F7-A2FF-D0346A71401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2942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Toron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7FA061-FC66-4293-AF90-9EA2AD87F3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97DAB4-C62C-4149-B386-17967FF5CD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8A89DF7-D70D-4622-8BE9-A87BE88C8BC4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Toronto, Ontario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7F00C3-0957-4E3D-B61E-91351B6993D2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7B385A99-6BD0-4B2A-BC14-F92E6057F80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B4ED867-EF51-4C7D-B9F1-C8021D48E0A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380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Washington, D.C.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1E02D8-5C05-4272-BA0F-0E2969F9F7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5114C7-A798-4283-B2BD-86B1FBC29D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B9DD061-9157-4B32-9768-A4D98D9A3478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Washington, D.C.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A4F335-92D1-4876-86A9-AAFD122FFE77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918229C5-83C2-403B-A8B7-835F42E354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FD2D65-9FA4-49C7-911D-A1E812B95C9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653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E1750CB-9CBA-45C3-BA45-EB468097CB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" b="274"/>
          <a:stretch/>
        </p:blipFill>
        <p:spPr>
          <a:xfrm>
            <a:off x="0" y="860"/>
            <a:ext cx="12188944" cy="6856281"/>
          </a:xfrm>
          <a:prstGeom prst="rect">
            <a:avLst/>
          </a:prstGeom>
        </p:spPr>
      </p:pic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CE330B21-D2B9-4344-9D50-39EA069991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584200" y="2979778"/>
            <a:ext cx="7589520" cy="553998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584200" y="3962400"/>
            <a:ext cx="758952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7597494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Amsterda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F1DFFB8F-CE2F-4AB3-8CD0-C1655DA231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43500" y="0"/>
            <a:ext cx="70485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5843E0-3986-4503-9A6F-B40F4C2CB9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Amsterdam, Netherlands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5E5BC-C576-4934-9BED-2F5877877267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4" name="MS logo gray - EMF" descr="Microsoft logo, gray text version">
            <a:extLst>
              <a:ext uri="{FF2B5EF4-FFF2-40B4-BE49-F238E27FC236}">
                <a16:creationId xmlns:a16="http://schemas.microsoft.com/office/drawing/2014/main" id="{0B8BAE41-74AD-4F4F-BD6A-0DA6215CF41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8AEF572-B74F-4253-BD1D-421B05060AF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5349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 userDrawn="1">
          <p15:clr>
            <a:srgbClr val="5ACBF0"/>
          </p15:clr>
        </p15:guide>
        <p15:guide id="4" orient="horz" pos="1276" userDrawn="1">
          <p15:clr>
            <a:srgbClr val="5ACBF0"/>
          </p15:clr>
        </p15:guide>
        <p15:guide id="5" orient="horz" pos="288" userDrawn="1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99816571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09671222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3218673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030275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Berl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878597-A66F-48B7-9B78-2A8098E557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08A3E6-1192-4FA6-BE7A-2A81F1A956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283F70D-3D3D-403B-80FD-64AD0004A71E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Berlin, Germany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72826B7-67AC-47E3-9D9F-C5358000A7F1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9" name="MS logo gray - EMF" descr="Microsoft logo, gray text version">
            <a:extLst>
              <a:ext uri="{FF2B5EF4-FFF2-40B4-BE49-F238E27FC236}">
                <a16:creationId xmlns:a16="http://schemas.microsoft.com/office/drawing/2014/main" id="{5F31B66D-EF8E-4D55-85D7-9FF1F04C571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2F7110F-F8B9-4D17-90A9-2D4C46C5924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027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3891932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668820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4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0587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2974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1A570A-3DF6-4E73-936C-B8EFE6BE0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1528" y="860"/>
            <a:ext cx="12188944" cy="6856281"/>
          </a:xfrm>
          <a:prstGeom prst="rect">
            <a:avLst/>
          </a:prstGeom>
        </p:spPr>
      </p:pic>
      <p:pic>
        <p:nvPicPr>
          <p:cNvPr id="4" name="MS logo white - EMF" descr="Microsoft logo white text version">
            <a:extLst>
              <a:ext uri="{FF2B5EF4-FFF2-40B4-BE49-F238E27FC236}">
                <a16:creationId xmlns:a16="http://schemas.microsoft.com/office/drawing/2014/main" id="{4D99DA5E-9A4A-407B-ACE6-5F9588DA022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951D116-D62F-4654-B645-CAA42BD9589F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5F3211-D2D8-4D1C-A479-5841F4A39C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716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Amsterda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9520DE4-C5D5-4237-AEED-A2F3275F11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43500" y="0"/>
            <a:ext cx="70485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Amsterdam, Netherlands</a:t>
            </a:r>
          </a:p>
        </p:txBody>
      </p:sp>
    </p:spTree>
    <p:extLst>
      <p:ext uri="{BB962C8B-B14F-4D97-AF65-F5344CB8AC3E}">
        <p14:creationId xmlns:p14="http://schemas.microsoft.com/office/powerpoint/2010/main" val="3017430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 userDrawn="1">
          <p15:clr>
            <a:srgbClr val="5ACBF0"/>
          </p15:clr>
        </p15:guide>
        <p15:guide id="3" pos="3355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229" userDrawn="1">
          <p15:clr>
            <a:srgbClr val="5ACBF0"/>
          </p15:clr>
        </p15:guide>
        <p15:guide id="7" pos="2996" userDrawn="1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Berl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878597-A66F-48B7-9B78-2A8098E557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Berlin, Germany</a:t>
            </a:r>
          </a:p>
        </p:txBody>
      </p:sp>
    </p:spTree>
    <p:extLst>
      <p:ext uri="{BB962C8B-B14F-4D97-AF65-F5344CB8AC3E}">
        <p14:creationId xmlns:p14="http://schemas.microsoft.com/office/powerpoint/2010/main" val="3359356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Duba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1F6481-841B-4D81-8C52-4FFBA0F6A4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Dubai, United Arab Emirates</a:t>
            </a:r>
          </a:p>
        </p:txBody>
      </p:sp>
    </p:spTree>
    <p:extLst>
      <p:ext uri="{BB962C8B-B14F-4D97-AF65-F5344CB8AC3E}">
        <p14:creationId xmlns:p14="http://schemas.microsoft.com/office/powerpoint/2010/main" val="3258981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Duba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1F6481-841B-4D81-8C52-4FFBA0F6A4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D98E67-FA3A-408B-840F-F44D3D46F1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DB1D3-869B-4462-B109-CDDE37C96769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Dubai, United Arab Emirates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AAC85F-8E48-4183-B683-3FEFCE3F141E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B2FEF158-3275-4FB2-8C48-B0096BFEDD0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A544521-70C2-4147-9F35-5CF4C74B2E2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1644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Hong Ko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B37EB0-3E44-4294-88FB-CDAB5D37AB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Hong Kong, China</a:t>
            </a:r>
          </a:p>
        </p:txBody>
      </p:sp>
    </p:spTree>
    <p:extLst>
      <p:ext uri="{BB962C8B-B14F-4D97-AF65-F5344CB8AC3E}">
        <p14:creationId xmlns:p14="http://schemas.microsoft.com/office/powerpoint/2010/main" val="3720278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Johannesbur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83D1353-C378-4EB9-86AA-27082DCB7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Johannesburg, South Africa</a:t>
            </a:r>
          </a:p>
        </p:txBody>
      </p:sp>
    </p:spTree>
    <p:extLst>
      <p:ext uri="{BB962C8B-B14F-4D97-AF65-F5344CB8AC3E}">
        <p14:creationId xmlns:p14="http://schemas.microsoft.com/office/powerpoint/2010/main" val="22962145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Lond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61230B-5238-4A52-A85A-8767C4E9ED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London, England</a:t>
            </a:r>
          </a:p>
        </p:txBody>
      </p:sp>
    </p:spTree>
    <p:extLst>
      <p:ext uri="{BB962C8B-B14F-4D97-AF65-F5344CB8AC3E}">
        <p14:creationId xmlns:p14="http://schemas.microsoft.com/office/powerpoint/2010/main" val="321564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Mexico Cit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CAAC206-0445-4EDF-BDD9-EDE7806E88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Mexico City, Mexico</a:t>
            </a:r>
          </a:p>
        </p:txBody>
      </p:sp>
    </p:spTree>
    <p:extLst>
      <p:ext uri="{BB962C8B-B14F-4D97-AF65-F5344CB8AC3E}">
        <p14:creationId xmlns:p14="http://schemas.microsoft.com/office/powerpoint/2010/main" val="2955851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Mila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5F18C4-D875-4888-9D49-9BF2F9BF6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Milan, Italy</a:t>
            </a:r>
          </a:p>
        </p:txBody>
      </p:sp>
    </p:spTree>
    <p:extLst>
      <p:ext uri="{BB962C8B-B14F-4D97-AF65-F5344CB8AC3E}">
        <p14:creationId xmlns:p14="http://schemas.microsoft.com/office/powerpoint/2010/main" val="3249122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Mumba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75B27BE-ECE9-4194-B764-AB074B9C1B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Mumbai, India</a:t>
            </a:r>
          </a:p>
        </p:txBody>
      </p:sp>
    </p:spTree>
    <p:extLst>
      <p:ext uri="{BB962C8B-B14F-4D97-AF65-F5344CB8AC3E}">
        <p14:creationId xmlns:p14="http://schemas.microsoft.com/office/powerpoint/2010/main" val="1439460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Sao Paul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960B1E-2ECE-4161-826E-E07FFB783B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Sao Paulo, Brazil</a:t>
            </a:r>
          </a:p>
        </p:txBody>
      </p:sp>
    </p:spTree>
    <p:extLst>
      <p:ext uri="{BB962C8B-B14F-4D97-AF65-F5344CB8AC3E}">
        <p14:creationId xmlns:p14="http://schemas.microsoft.com/office/powerpoint/2010/main" val="2529339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Seoul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CD0730D-9B43-46AB-B403-5767B2053A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Seoul, South Korea</a:t>
            </a:r>
          </a:p>
        </p:txBody>
      </p:sp>
    </p:spTree>
    <p:extLst>
      <p:ext uri="{BB962C8B-B14F-4D97-AF65-F5344CB8AC3E}">
        <p14:creationId xmlns:p14="http://schemas.microsoft.com/office/powerpoint/2010/main" val="4288702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Singapor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4CA139-FA58-4871-B272-49F8EFF504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Singapore</a:t>
            </a:r>
          </a:p>
        </p:txBody>
      </p:sp>
    </p:spTree>
    <p:extLst>
      <p:ext uri="{BB962C8B-B14F-4D97-AF65-F5344CB8AC3E}">
        <p14:creationId xmlns:p14="http://schemas.microsoft.com/office/powerpoint/2010/main" val="4214585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Stockhol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41C468-E45A-4CEB-B1A0-6BEB92654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Stockholm, Sweden</a:t>
            </a:r>
          </a:p>
        </p:txBody>
      </p:sp>
    </p:spTree>
    <p:extLst>
      <p:ext uri="{BB962C8B-B14F-4D97-AF65-F5344CB8AC3E}">
        <p14:creationId xmlns:p14="http://schemas.microsoft.com/office/powerpoint/2010/main" val="1788523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Hong Ko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B37EB0-3E44-4294-88FB-CDAB5D37AB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1D65F6-79E5-40B8-823B-2D765E0290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37BD4BD-096B-42D4-BCCC-34DD12190EA7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Hong Kong, China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5E1281-CD8F-4E29-A202-6B893C2CB5BA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8C18388B-3088-40E8-ABB1-C045F8B4C2F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192DD28-CC21-4BDF-9992-2F2F6C514B8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038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Sydne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3DC6CE-A6D7-4134-BECB-AD7626BF76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Sydney, Australia</a:t>
            </a:r>
          </a:p>
        </p:txBody>
      </p:sp>
    </p:spTree>
    <p:extLst>
      <p:ext uri="{BB962C8B-B14F-4D97-AF65-F5344CB8AC3E}">
        <p14:creationId xmlns:p14="http://schemas.microsoft.com/office/powerpoint/2010/main" val="626653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Tel Aviv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04AACE-461C-46C6-98CC-EB9A5FE54B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Tel Aviv, Israel</a:t>
            </a:r>
          </a:p>
        </p:txBody>
      </p:sp>
    </p:spTree>
    <p:extLst>
      <p:ext uri="{BB962C8B-B14F-4D97-AF65-F5344CB8AC3E}">
        <p14:creationId xmlns:p14="http://schemas.microsoft.com/office/powerpoint/2010/main" val="17649950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Toron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7FA061-FC66-4293-AF90-9EA2AD87F3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Toronto, Ontario</a:t>
            </a:r>
          </a:p>
        </p:txBody>
      </p:sp>
    </p:spTree>
    <p:extLst>
      <p:ext uri="{BB962C8B-B14F-4D97-AF65-F5344CB8AC3E}">
        <p14:creationId xmlns:p14="http://schemas.microsoft.com/office/powerpoint/2010/main" val="9903665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- Washington, D.C.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1E02D8-5C05-4272-BA0F-0E2969F9F7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outdoor object&#10;&#10;Description generated with very high confidence">
            <a:extLst>
              <a:ext uri="{FF2B5EF4-FFF2-40B4-BE49-F238E27FC236}">
                <a16:creationId xmlns:a16="http://schemas.microsoft.com/office/drawing/2014/main" id="{4E890763-C8B3-4A75-A976-F589AB0BA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4EBE55-5E46-48C2-A2DA-89E068769E8D}"/>
              </a:ext>
            </a:extLst>
          </p:cNvPr>
          <p:cNvSpPr/>
          <p:nvPr userDrawn="1"/>
        </p:nvSpPr>
        <p:spPr bwMode="white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5D200-6CEC-4229-8BC0-917AEB6D93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14322-0427-4F0E-8DED-539BC2C49B74}"/>
              </a:ext>
            </a:extLst>
          </p:cNvPr>
          <p:cNvSpPr/>
          <p:nvPr userDrawn="1"/>
        </p:nvSpPr>
        <p:spPr bwMode="white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6216">
                      <a:schemeClr val="tx1"/>
                    </a:gs>
                    <a:gs pos="39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Washington, D.C.</a:t>
            </a:r>
          </a:p>
        </p:txBody>
      </p:sp>
    </p:spTree>
    <p:extLst>
      <p:ext uri="{BB962C8B-B14F-4D97-AF65-F5344CB8AC3E}">
        <p14:creationId xmlns:p14="http://schemas.microsoft.com/office/powerpoint/2010/main" val="1152778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844861-E1A0-40D6-8C8C-27C4D41A8E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1528" y="860"/>
            <a:ext cx="12188944" cy="6856281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979778"/>
            <a:ext cx="7589520" cy="553998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758952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938504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 userDrawn="1">
          <p15:clr>
            <a:srgbClr val="5ACBF0"/>
          </p15:clr>
        </p15:guide>
        <p15:guide id="2" orient="horz" pos="2496" userDrawn="1">
          <p15:clr>
            <a:srgbClr val="5ACBF0"/>
          </p15:clr>
        </p15:guide>
        <p15:guide id="3" pos="6132" userDrawn="1">
          <p15:clr>
            <a:srgbClr val="5ACBF0"/>
          </p15:clr>
        </p15:guide>
        <p15:guide id="4" orient="horz" pos="2160" userDrawn="1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 bwMode="white"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355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37614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 bwMode="white"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46539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 bwMode="white"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 bwMode="white"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57508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983279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Johannesbur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83D1353-C378-4EB9-86AA-27082DCB7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934657-DE70-4DD3-A561-5E69B9CDEE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4A5C11B-A688-4A85-AD8E-924D9ABB2113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Johannesburg, South Africa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20F1AE-B4AD-4CA1-9E5C-0EE38A4EA2A6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A9DED20B-F03D-4F38-8470-5775DF78D61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5FED5F8-DF83-4D2E-9192-81D462E7ABE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366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55872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white"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86964685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35870849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05466288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o slide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o slide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555510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 userDrawn="1">
          <p15:clr>
            <a:srgbClr val="5ACBF0"/>
          </p15:clr>
        </p15:guide>
        <p15:guide id="3" orient="horz" pos="1914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0358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27" userDrawn="1">
          <p15:clr>
            <a:srgbClr val="5ACBF0"/>
          </p15:clr>
        </p15:guide>
        <p15:guide id="3" orient="horz" pos="1911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2780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white"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74273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Lond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61230B-5238-4A52-A85A-8767C4E9ED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A18902-BF59-4479-A537-66FD1E35DF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185FA9F-28EA-426A-818A-41EFF4195844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London, England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F1D7A-3374-48EF-8521-9E6666DCE2DA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635907B1-6FE9-48EB-BB73-30EEA8608C4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B9A3ED0-664E-48A5-8F62-D85C153B7C8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8952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08254910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Mexico Cit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CAAC206-0445-4EDF-BDD9-EDE7806E88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324E78-9E7B-4F5A-BB26-F9F2C28741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A69C56B-55C7-47C1-895B-831CB28D85F6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Mexico City, Mexico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1343A7-AC17-45FD-A391-6F45766667FC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1FCA9EAB-6A53-4FB0-BA89-615D83D0592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E13C3EF-2C9C-430B-A39C-5925A8CBE21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706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-in - Mila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5F18C4-D875-4888-9D49-9BF2F9BF6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D35D14-6F97-4F68-8A45-18D88B5FE4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/>
        </p:blipFill>
        <p:spPr>
          <a:xfrm>
            <a:off x="0" y="0"/>
            <a:ext cx="12188944" cy="68562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57F6F04-76A7-4674-B48C-86896E9D24AE}"/>
              </a:ext>
            </a:extLst>
          </p:cNvPr>
          <p:cNvSpPr/>
          <p:nvPr userDrawn="1"/>
        </p:nvSpPr>
        <p:spPr bwMode="black">
          <a:xfrm>
            <a:off x="558800" y="4833843"/>
            <a:ext cx="315685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802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Milan, Italy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1CC482-7D54-4142-B7D5-F91D12D5B04E}"/>
              </a:ext>
            </a:extLst>
          </p:cNvPr>
          <p:cNvSpPr/>
          <p:nvPr userDrawn="1"/>
        </p:nvSpPr>
        <p:spPr bwMode="black">
          <a:xfrm>
            <a:off x="558800" y="3876645"/>
            <a:ext cx="417195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5405">
                      <a:srgbClr val="282828"/>
                    </a:gs>
                    <a:gs pos="16216">
                      <a:srgbClr val="282828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 Explore. Connect.</a:t>
            </a:r>
          </a:p>
        </p:txBody>
      </p:sp>
      <p:pic>
        <p:nvPicPr>
          <p:cNvPr id="15" name="MS logo gray - EMF" descr="Microsoft logo, gray text version">
            <a:extLst>
              <a:ext uri="{FF2B5EF4-FFF2-40B4-BE49-F238E27FC236}">
                <a16:creationId xmlns:a16="http://schemas.microsoft.com/office/drawing/2014/main" id="{3F86CAB5-0BF5-4F08-B9D7-636182E4EAC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D588729-EF46-4B53-BF14-910CED0D1E4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9" y="2292759"/>
            <a:ext cx="4170171" cy="11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627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56.xml"/><Relationship Id="rId34" Type="http://schemas.openxmlformats.org/officeDocument/2006/relationships/slideLayout" Target="../slideLayouts/slideLayout69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5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68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55.xml"/><Relationship Id="rId29" Type="http://schemas.openxmlformats.org/officeDocument/2006/relationships/slideLayout" Target="../slideLayouts/slideLayout64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59.xml"/><Relationship Id="rId32" Type="http://schemas.openxmlformats.org/officeDocument/2006/relationships/slideLayout" Target="../slideLayouts/slideLayout67.xml"/><Relationship Id="rId37" Type="http://schemas.openxmlformats.org/officeDocument/2006/relationships/image" Target="../media/image1.emf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3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31" Type="http://schemas.openxmlformats.org/officeDocument/2006/relationships/slideLayout" Target="../slideLayouts/slideLayout66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5.xml"/><Relationship Id="rId35" Type="http://schemas.openxmlformats.org/officeDocument/2006/relationships/slideLayout" Target="../slideLayouts/slideLayout70.xml"/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94" r:id="rId1"/>
    <p:sldLayoutId id="2147484695" r:id="rId2"/>
    <p:sldLayoutId id="2147484696" r:id="rId3"/>
    <p:sldLayoutId id="2147484697" r:id="rId4"/>
    <p:sldLayoutId id="2147484698" r:id="rId5"/>
    <p:sldLayoutId id="2147484699" r:id="rId6"/>
    <p:sldLayoutId id="2147484700" r:id="rId7"/>
    <p:sldLayoutId id="2147484701" r:id="rId8"/>
    <p:sldLayoutId id="2147484702" r:id="rId9"/>
    <p:sldLayoutId id="2147484703" r:id="rId10"/>
    <p:sldLayoutId id="2147484704" r:id="rId11"/>
    <p:sldLayoutId id="2147484705" r:id="rId12"/>
    <p:sldLayoutId id="2147484706" r:id="rId13"/>
    <p:sldLayoutId id="2147484707" r:id="rId14"/>
    <p:sldLayoutId id="2147484708" r:id="rId15"/>
    <p:sldLayoutId id="2147484709" r:id="rId16"/>
    <p:sldLayoutId id="2147484710" r:id="rId17"/>
    <p:sldLayoutId id="2147484711" r:id="rId18"/>
    <p:sldLayoutId id="2147484712" r:id="rId19"/>
    <p:sldLayoutId id="2147484240" r:id="rId20"/>
    <p:sldLayoutId id="2147484241" r:id="rId21"/>
    <p:sldLayoutId id="2147484474" r:id="rId22"/>
    <p:sldLayoutId id="2147484245" r:id="rId23"/>
    <p:sldLayoutId id="2147484247" r:id="rId24"/>
    <p:sldLayoutId id="2147484603" r:id="rId25"/>
    <p:sldLayoutId id="2147484645" r:id="rId26"/>
    <p:sldLayoutId id="2147484646" r:id="rId27"/>
    <p:sldLayoutId id="2147484647" r:id="rId28"/>
    <p:sldLayoutId id="2147484683" r:id="rId29"/>
    <p:sldLayoutId id="2147484685" r:id="rId30"/>
    <p:sldLayoutId id="2147484687" r:id="rId31"/>
    <p:sldLayoutId id="2147484256" r:id="rId32"/>
    <p:sldLayoutId id="2147484585" r:id="rId33"/>
    <p:sldLayoutId id="2147484692" r:id="rId34"/>
    <p:sldLayoutId id="2147484263" r:id="rId3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3737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64" r:id="rId1"/>
    <p:sldLayoutId id="2147484580" r:id="rId2"/>
    <p:sldLayoutId id="2147484648" r:id="rId3"/>
    <p:sldLayoutId id="2147484649" r:id="rId4"/>
    <p:sldLayoutId id="2147484650" r:id="rId5"/>
    <p:sldLayoutId id="2147484651" r:id="rId6"/>
    <p:sldLayoutId id="2147484652" r:id="rId7"/>
    <p:sldLayoutId id="2147484653" r:id="rId8"/>
    <p:sldLayoutId id="2147484654" r:id="rId9"/>
    <p:sldLayoutId id="2147484655" r:id="rId10"/>
    <p:sldLayoutId id="2147484656" r:id="rId11"/>
    <p:sldLayoutId id="2147484657" r:id="rId12"/>
    <p:sldLayoutId id="2147484658" r:id="rId13"/>
    <p:sldLayoutId id="2147484659" r:id="rId14"/>
    <p:sldLayoutId id="2147484660" r:id="rId15"/>
    <p:sldLayoutId id="2147484661" r:id="rId16"/>
    <p:sldLayoutId id="2147484662" r:id="rId17"/>
    <p:sldLayoutId id="2147484663" r:id="rId18"/>
    <p:sldLayoutId id="2147484577" r:id="rId19"/>
    <p:sldLayoutId id="2147484673" r:id="rId20"/>
    <p:sldLayoutId id="2147484674" r:id="rId21"/>
    <p:sldLayoutId id="2147484675" r:id="rId22"/>
    <p:sldLayoutId id="2147484676" r:id="rId23"/>
    <p:sldLayoutId id="2147484677" r:id="rId24"/>
    <p:sldLayoutId id="2147484679" r:id="rId25"/>
    <p:sldLayoutId id="2147484680" r:id="rId26"/>
    <p:sldLayoutId id="2147484681" r:id="rId27"/>
    <p:sldLayoutId id="2147484682" r:id="rId28"/>
    <p:sldLayoutId id="2147484249" r:id="rId29"/>
    <p:sldLayoutId id="2147484582" r:id="rId30"/>
    <p:sldLayoutId id="2147484584" r:id="rId31"/>
    <p:sldLayoutId id="2147484689" r:id="rId32"/>
    <p:sldLayoutId id="2147484691" r:id="rId33"/>
    <p:sldLayoutId id="2147484299" r:id="rId34"/>
    <p:sldLayoutId id="2147484693" r:id="rId3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ter.com/evdlaar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5.xml"/><Relationship Id="rId6" Type="http://schemas.openxmlformats.org/officeDocument/2006/relationships/image" Target="../media/image28.jpg"/><Relationship Id="rId5" Type="http://schemas.openxmlformats.org/officeDocument/2006/relationships/hyperlink" Target="https://www.enricovandelaar.com/" TargetMode="External"/><Relationship Id="rId4" Type="http://schemas.openxmlformats.org/officeDocument/2006/relationships/hyperlink" Target="mailto:enrico@Dataheroes.n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515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and exploiting in-</a:t>
            </a:r>
            <a:r>
              <a:rPr lang="en-US" dirty="0" err="1"/>
              <a:t>db</a:t>
            </a:r>
            <a:r>
              <a:rPr lang="en-US" dirty="0"/>
              <a:t> models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6DF776F-E1CC-E643-B51B-12C3376927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653941"/>
              </p:ext>
            </p:extLst>
          </p:nvPr>
        </p:nvGraphicFramePr>
        <p:xfrm>
          <a:off x="1169930" y="1767540"/>
          <a:ext cx="2938272" cy="40487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938272">
                  <a:extLst>
                    <a:ext uri="{9D8B030D-6E8A-4147-A177-3AD203B41FA5}">
                      <a16:colId xmlns:a16="http://schemas.microsoft.com/office/drawing/2014/main" val="24778901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sp_execute_external_script</a:t>
                      </a:r>
                      <a:endParaRPr lang="en-NL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618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√"/>
                      </a:pPr>
                      <a:r>
                        <a:rPr lang="en-US" sz="1800" b="0" i="0" kern="1200" dirty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Supports both R and Python</a:t>
                      </a:r>
                      <a:endParaRPr lang="en-NL" sz="18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152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√"/>
                      </a:pPr>
                      <a:r>
                        <a:rPr lang="en-US" sz="1800" b="0" i="0" kern="1200" dirty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 dependent on </a:t>
                      </a:r>
                      <a:r>
                        <a:rPr lang="en-US" sz="1800" b="0" i="0" kern="1200" dirty="0" err="1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RevoScaleR</a:t>
                      </a:r>
                      <a:r>
                        <a:rPr lang="en-US" sz="1800" b="0" i="0" kern="1200" dirty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en-US" sz="1800" b="0" i="0" kern="1200" dirty="0" err="1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MicrosoftML</a:t>
                      </a:r>
                      <a:r>
                        <a:rPr lang="en-US" sz="1800" b="0" i="0" kern="1200" dirty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algorithms</a:t>
                      </a:r>
                      <a:endParaRPr lang="en-NL" sz="18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2302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NL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5206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×"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External process</a:t>
                      </a:r>
                      <a:endParaRPr lang="en-NL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04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×"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Requires in-database R or ML feature</a:t>
                      </a:r>
                      <a:endParaRPr lang="en-NL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5389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285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40664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40B8575-F4E5-F84D-86B7-EE1AE65CF2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7424568"/>
              </p:ext>
            </p:extLst>
          </p:nvPr>
        </p:nvGraphicFramePr>
        <p:xfrm>
          <a:off x="4531874" y="1767540"/>
          <a:ext cx="2938272" cy="40538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938272">
                  <a:extLst>
                    <a:ext uri="{9D8B030D-6E8A-4147-A177-3AD203B41FA5}">
                      <a16:colId xmlns:a16="http://schemas.microsoft.com/office/drawing/2014/main" val="24778901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sp_rxPredict</a:t>
                      </a:r>
                      <a:endParaRPr lang="en-NL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618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√"/>
                      </a:pPr>
                      <a:r>
                        <a:rPr lang="en-US" sz="1800" b="0" i="0" kern="1200" dirty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Fast!</a:t>
                      </a:r>
                      <a:endParaRPr lang="en-NL" sz="24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152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Calibri" panose="020F0502020204030204" pitchFamily="34" charset="0"/>
                        <a:buNone/>
                      </a:pPr>
                      <a:endParaRPr lang="en-NL" sz="18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2302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×"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Only R support</a:t>
                      </a:r>
                      <a:endParaRPr lang="en-NL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5206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×"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Requires CLR integration</a:t>
                      </a:r>
                      <a:endParaRPr lang="en-NL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04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×"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Only supports </a:t>
                      </a:r>
                      <a:r>
                        <a:rPr lang="en-US" sz="1800" dirty="0" err="1">
                          <a:solidFill>
                            <a:srgbClr val="FF0000"/>
                          </a:solidFill>
                        </a:rPr>
                        <a:t>RevoScaleR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 or </a:t>
                      </a:r>
                      <a:r>
                        <a:rPr lang="en-US" sz="1800" dirty="0" err="1">
                          <a:solidFill>
                            <a:srgbClr val="FF0000"/>
                          </a:solidFill>
                        </a:rPr>
                        <a:t>MicrosoftML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 Algorithms</a:t>
                      </a:r>
                      <a:endParaRPr lang="en-NL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5389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×"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Only returns predictions</a:t>
                      </a:r>
                      <a:endParaRPr lang="en-NL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285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×"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Requires in-database R or ML feature</a:t>
                      </a:r>
                      <a:endParaRPr lang="en-NL" sz="1800" dirty="0">
                        <a:solidFill>
                          <a:srgbClr val="FF0000"/>
                        </a:solidFill>
                      </a:endParaRPr>
                    </a:p>
                    <a:p>
                      <a:endParaRPr lang="en-NL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406640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4455602-4545-9C44-A1EE-2627A6BCAE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8445221"/>
              </p:ext>
            </p:extLst>
          </p:nvPr>
        </p:nvGraphicFramePr>
        <p:xfrm>
          <a:off x="7820666" y="1761579"/>
          <a:ext cx="2938272" cy="40436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938272">
                  <a:extLst>
                    <a:ext uri="{9D8B030D-6E8A-4147-A177-3AD203B41FA5}">
                      <a16:colId xmlns:a16="http://schemas.microsoft.com/office/drawing/2014/main" val="24778901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PREDICT</a:t>
                      </a:r>
                      <a:endParaRPr lang="en-NL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618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√"/>
                      </a:pPr>
                      <a:r>
                        <a:rPr lang="en-US" sz="1800" b="0" i="0" kern="1200" dirty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Supports both R and Python</a:t>
                      </a:r>
                      <a:endParaRPr lang="en-NL" sz="18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152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√"/>
                      </a:pPr>
                      <a:r>
                        <a:rPr lang="en-US" sz="1800" b="0" i="0" kern="1200" dirty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Fast</a:t>
                      </a:r>
                      <a:endParaRPr lang="en-NL" sz="18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2302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√"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Easy TSQL integration</a:t>
                      </a:r>
                      <a:endParaRPr lang="en-NL" sz="1800" dirty="0">
                        <a:solidFill>
                          <a:srgbClr val="0070C0"/>
                        </a:solidFill>
                      </a:endParaRPr>
                    </a:p>
                    <a:p>
                      <a:endParaRPr lang="en-NL" sz="18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5206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√"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70C0"/>
                          </a:solidFill>
                        </a:rPr>
                        <a:t>Does not requires in-database R or ML feature</a:t>
                      </a:r>
                      <a:endParaRPr lang="en-NL" sz="18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04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×"/>
                      </a:pPr>
                      <a:endParaRPr lang="en-NL" sz="18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5389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×"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Only SQL Server 2017</a:t>
                      </a:r>
                      <a:endParaRPr lang="en-NL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285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×"/>
                      </a:pPr>
                      <a:r>
                        <a:rPr lang="nl-NL" sz="1800" b="0" i="0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Only</a:t>
                      </a:r>
                      <a:r>
                        <a:rPr lang="nl-NL" sz="1800" b="0" i="0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supports </a:t>
                      </a:r>
                      <a:r>
                        <a:rPr lang="nl-NL" sz="1800" b="0" i="0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RevoScaleR</a:t>
                      </a:r>
                      <a:r>
                        <a:rPr lang="nl-NL" sz="1800" b="0" i="0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nl-NL" sz="1800" b="0" i="0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algoritms</a:t>
                      </a:r>
                      <a:endParaRPr lang="en-NL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4066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368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and exploiting in-</a:t>
            </a:r>
            <a:r>
              <a:rPr lang="en-US" dirty="0" err="1"/>
              <a:t>db</a:t>
            </a:r>
            <a:r>
              <a:rPr lang="en-US" dirty="0"/>
              <a:t> models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94795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Let’s take a closer look at how </a:t>
            </a:r>
            <a:r>
              <a:rPr lang="en-US" b="1" dirty="0" err="1"/>
              <a:t>sp_execute_external_script</a:t>
            </a:r>
            <a:r>
              <a:rPr lang="en-US" b="1" dirty="0"/>
              <a:t> </a:t>
            </a:r>
            <a:r>
              <a:rPr lang="en-US" dirty="0"/>
              <a:t>works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25F060-9DBB-2A40-8DC0-6D6DC53AC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4624" y="2383449"/>
            <a:ext cx="7097594" cy="30705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51221C-E371-6946-933A-F548F9385DFD}"/>
              </a:ext>
            </a:extLst>
          </p:cNvPr>
          <p:cNvSpPr txBox="1"/>
          <p:nvPr/>
        </p:nvSpPr>
        <p:spPr>
          <a:xfrm>
            <a:off x="4730351" y="5454039"/>
            <a:ext cx="5353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Source: https://</a:t>
            </a:r>
            <a:r>
              <a:rPr lang="en-US" sz="1050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docs.microsoft.com</a:t>
            </a:r>
            <a:r>
              <a:rPr lang="en-US" sz="105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/</a:t>
            </a:r>
            <a:r>
              <a:rPr lang="en-US" sz="1050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en</a:t>
            </a:r>
            <a:r>
              <a:rPr lang="en-US" sz="105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-us/</a:t>
            </a:r>
            <a:r>
              <a:rPr lang="en-US" sz="1050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sql</a:t>
            </a:r>
            <a:r>
              <a:rPr lang="en-US" sz="105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/advanced-analytics/concepts/extension-r</a:t>
            </a:r>
            <a:r>
              <a:rPr lang="en-US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07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07777"/>
          </a:xfrm>
        </p:spPr>
        <p:txBody>
          <a:bodyPr/>
          <a:lstStyle/>
          <a:p>
            <a:r>
              <a:rPr lang="en-US" dirty="0"/>
              <a:t>In-Database model training &amp; scoring</a:t>
            </a:r>
          </a:p>
        </p:txBody>
      </p:sp>
    </p:spTree>
    <p:extLst>
      <p:ext uri="{BB962C8B-B14F-4D97-AF65-F5344CB8AC3E}">
        <p14:creationId xmlns:p14="http://schemas.microsoft.com/office/powerpoint/2010/main" val="61105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Machine Learning integration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75767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But what do you do when your model is stored inside Azure Machine Learning, but your data is on-premises inside a SQL Server database?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can use </a:t>
            </a:r>
            <a:r>
              <a:rPr lang="en-US" b="1" dirty="0" err="1"/>
              <a:t>sp_execute_external_script</a:t>
            </a:r>
            <a:r>
              <a:rPr lang="en-US" b="1" dirty="0"/>
              <a:t> </a:t>
            </a:r>
            <a:r>
              <a:rPr lang="en-US" dirty="0"/>
              <a:t>to write R/Python code to perform a call to the </a:t>
            </a:r>
            <a:r>
              <a:rPr lang="en-US" dirty="0" err="1"/>
              <a:t>AzureML</a:t>
            </a:r>
            <a:r>
              <a:rPr lang="en-US" dirty="0"/>
              <a:t> predictive experiment!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50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07777"/>
          </a:xfrm>
        </p:spPr>
        <p:txBody>
          <a:bodyPr/>
          <a:lstStyle/>
          <a:p>
            <a:r>
              <a:rPr lang="en-US" dirty="0"/>
              <a:t>Integrating Azure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32349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27474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looked at the Advanced Analytics workflow and how in-databases analytics can impact it;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 and stored a model directly in SQL Server;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the various methods to exploit the model and perform in-database predictions;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Connected to an Azure Machine Learning predictive experiment to score data inside SQL Server. </a:t>
            </a:r>
          </a:p>
        </p:txBody>
      </p:sp>
    </p:spTree>
    <p:extLst>
      <p:ext uri="{BB962C8B-B14F-4D97-AF65-F5344CB8AC3E}">
        <p14:creationId xmlns:p14="http://schemas.microsoft.com/office/powerpoint/2010/main" val="96409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343058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82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2425780"/>
            <a:ext cx="7589520" cy="1107996"/>
          </a:xfrm>
        </p:spPr>
        <p:txBody>
          <a:bodyPr/>
          <a:lstStyle/>
          <a:p>
            <a:r>
              <a:rPr lang="en-US" dirty="0"/>
              <a:t>Moving Advanced Analytics </a:t>
            </a:r>
            <a:br>
              <a:rPr lang="en-US" dirty="0"/>
            </a:br>
            <a:r>
              <a:rPr lang="en-US" dirty="0"/>
              <a:t>to your SQL Server Database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Enrico van de </a:t>
            </a:r>
            <a:r>
              <a:rPr lang="en-US" dirty="0" err="1"/>
              <a:t>Laar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78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320465" y="1434370"/>
            <a:ext cx="7023691" cy="4124206"/>
          </a:xfrm>
        </p:spPr>
        <p:txBody>
          <a:bodyPr/>
          <a:lstStyle/>
          <a:p>
            <a:r>
              <a:rPr lang="en-US" dirty="0"/>
              <a:t>Enrico van de </a:t>
            </a:r>
            <a:r>
              <a:rPr lang="en-US" dirty="0" err="1"/>
              <a:t>Laar</a:t>
            </a:r>
            <a:endParaRPr lang="en-US" dirty="0"/>
          </a:p>
          <a:p>
            <a:pPr lvl="1"/>
            <a:r>
              <a:rPr lang="en-US" dirty="0"/>
              <a:t>Data &amp; Advanced Analytics Consultant @ Dataheroes</a:t>
            </a:r>
          </a:p>
          <a:p>
            <a:pPr lvl="1"/>
            <a:r>
              <a:rPr lang="en-US" dirty="0"/>
              <a:t>Crazy Data Scientist</a:t>
            </a:r>
          </a:p>
          <a:p>
            <a:pPr lvl="1"/>
            <a:r>
              <a:rPr lang="en-US" dirty="0"/>
              <a:t>Microsoft Data Platform MVP</a:t>
            </a:r>
          </a:p>
          <a:p>
            <a:pPr lvl="1"/>
            <a:r>
              <a:rPr lang="en-US" dirty="0"/>
              <a:t>Author</a:t>
            </a:r>
          </a:p>
          <a:p>
            <a:pPr lvl="1"/>
            <a:r>
              <a:rPr lang="en-US" dirty="0"/>
              <a:t>Speaker</a:t>
            </a:r>
          </a:p>
          <a:p>
            <a:pPr lvl="1"/>
            <a:r>
              <a:rPr lang="en-US" dirty="0"/>
              <a:t>Blogger</a:t>
            </a:r>
          </a:p>
          <a:p>
            <a:pPr lvl="1"/>
            <a:endParaRPr lang="en-US" dirty="0"/>
          </a:p>
          <a:p>
            <a:r>
              <a:rPr lang="en-US" sz="2000" dirty="0" err="1">
                <a:latin typeface="+mn-lt"/>
              </a:rPr>
              <a:t>Twittter</a:t>
            </a:r>
            <a:r>
              <a:rPr lang="en-US" sz="2000" dirty="0">
                <a:latin typeface="+mn-lt"/>
              </a:rPr>
              <a:t>: </a:t>
            </a:r>
            <a:r>
              <a:rPr lang="en-US" sz="2000" dirty="0">
                <a:latin typeface="+mn-lt"/>
                <a:hlinkClick r:id="rId3"/>
              </a:rPr>
              <a:t>@</a:t>
            </a:r>
            <a:r>
              <a:rPr lang="en-US" sz="2000" dirty="0" err="1">
                <a:latin typeface="+mn-lt"/>
                <a:hlinkClick r:id="rId3"/>
              </a:rPr>
              <a:t>evdlaar</a:t>
            </a:r>
            <a:endParaRPr lang="en-US" sz="2000" dirty="0">
              <a:latin typeface="+mn-lt"/>
            </a:endParaRPr>
          </a:p>
          <a:p>
            <a:r>
              <a:rPr lang="en-US" sz="2000" dirty="0">
                <a:latin typeface="+mn-lt"/>
              </a:rPr>
              <a:t>Email: </a:t>
            </a:r>
            <a:r>
              <a:rPr lang="en-US" sz="2000" dirty="0">
                <a:latin typeface="+mn-lt"/>
                <a:hlinkClick r:id="rId4"/>
              </a:rPr>
              <a:t>enrico@Dataheroes.nl</a:t>
            </a:r>
            <a:endParaRPr lang="en-US" sz="2000" dirty="0">
              <a:latin typeface="+mn-lt"/>
            </a:endParaRPr>
          </a:p>
          <a:p>
            <a:r>
              <a:rPr lang="en-US" sz="2000" dirty="0">
                <a:latin typeface="+mn-lt"/>
              </a:rPr>
              <a:t>Blob: </a:t>
            </a:r>
            <a:r>
              <a:rPr lang="en-US" sz="2000" dirty="0">
                <a:latin typeface="+mn-lt"/>
                <a:hlinkClick r:id="rId5"/>
              </a:rPr>
              <a:t>https://www.enricovandelaar.com</a:t>
            </a:r>
            <a:endParaRPr lang="en-US" sz="2000" dirty="0"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81B6C1-3A24-8645-B182-86C0265046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263" y="1434370"/>
            <a:ext cx="2474794" cy="247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05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this session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09007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Advanced Analytics </a:t>
            </a:r>
            <a:r>
              <a:rPr lang="nl-NL" dirty="0" err="1"/>
              <a:t>Worflow</a:t>
            </a:r>
            <a:r>
              <a:rPr lang="nl-NL" dirty="0"/>
              <a:t>: </a:t>
            </a:r>
            <a:r>
              <a:rPr lang="nl-NL" dirty="0" err="1"/>
              <a:t>then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now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Building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exploiting</a:t>
            </a:r>
            <a:r>
              <a:rPr lang="nl-NL" dirty="0"/>
              <a:t> in-database </a:t>
            </a:r>
            <a:r>
              <a:rPr lang="nl-NL" dirty="0" err="1"/>
              <a:t>models</a:t>
            </a:r>
            <a:endParaRPr lang="nl-NL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NL" b="1" dirty="0" err="1"/>
              <a:t>sp_execute_external_script</a:t>
            </a:r>
            <a:endParaRPr lang="nl-NL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NL" b="1" dirty="0" err="1"/>
              <a:t>sp_rxPredict</a:t>
            </a:r>
            <a:endParaRPr lang="nl-NL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NL" b="1" dirty="0"/>
              <a:t>PREDICT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Integration of </a:t>
            </a:r>
            <a:r>
              <a:rPr lang="nl-NL" dirty="0" err="1"/>
              <a:t>Azure</a:t>
            </a:r>
            <a:r>
              <a:rPr lang="nl-NL" dirty="0"/>
              <a:t> Machine Learning </a:t>
            </a:r>
            <a:r>
              <a:rPr lang="nl-NL" dirty="0" err="1"/>
              <a:t>with</a:t>
            </a:r>
            <a:r>
              <a:rPr lang="nl-NL" dirty="0"/>
              <a:t> in-database </a:t>
            </a:r>
            <a:r>
              <a:rPr lang="nl-NL" dirty="0" err="1"/>
              <a:t>analytics</a:t>
            </a:r>
            <a:endParaRPr lang="nl-NL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83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Analytics: then and now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89590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Traditionally Advanced Analytics processes extracted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That data would be used for model training/scoring and then send back to wherever it came from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5AB8E6-5974-5940-B9EA-CEE298B61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5544" y="3063874"/>
            <a:ext cx="4235831" cy="329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9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Analytics: then and now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643562" y="1435497"/>
            <a:ext cx="6187757" cy="373532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process can be slow, especially when large datasets are involved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is always data movement involved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How are we solving use-cases where (near) real-time scoring is required?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How are we handling model management and operationalization?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0AB068-EDE6-FF42-9C19-6B4008444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63" y="1435497"/>
            <a:ext cx="4797669" cy="373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41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07777"/>
          </a:xfrm>
        </p:spPr>
        <p:txBody>
          <a:bodyPr/>
          <a:lstStyle/>
          <a:p>
            <a:r>
              <a:rPr lang="en-US" dirty="0"/>
              <a:t>Traditional model scoring</a:t>
            </a:r>
          </a:p>
        </p:txBody>
      </p:sp>
    </p:spTree>
    <p:extLst>
      <p:ext uri="{BB962C8B-B14F-4D97-AF65-F5344CB8AC3E}">
        <p14:creationId xmlns:p14="http://schemas.microsoft.com/office/powerpoint/2010/main" val="20320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Analytics: then and now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643562" y="1435497"/>
            <a:ext cx="6187757" cy="403802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solution: “in-database” analytics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New feature in SQL Server 2016 </a:t>
            </a:r>
            <a:br>
              <a:rPr lang="en-US" dirty="0"/>
            </a:br>
            <a:r>
              <a:rPr lang="en-US" sz="2400" i="1" dirty="0"/>
              <a:t>(R Services In-database)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Expanded in SQL Server 2017 &amp; 2019</a:t>
            </a:r>
            <a:br>
              <a:rPr lang="en-US" dirty="0"/>
            </a:br>
            <a:r>
              <a:rPr lang="en-US" sz="2400" dirty="0"/>
              <a:t>(Machine Learning Services In-database &amp; inclusion of Java)</a:t>
            </a:r>
          </a:p>
          <a:p>
            <a:pPr marL="0" indent="0">
              <a:buNone/>
            </a:pPr>
            <a:endParaRPr lang="nl-BE" dirty="0"/>
          </a:p>
          <a:p>
            <a:pPr marL="0" indent="0" algn="ctr">
              <a:buNone/>
            </a:pPr>
            <a:r>
              <a:rPr lang="en-US" b="1" dirty="0"/>
              <a:t>Instead of bringing data to the model, we are bringing the model to the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D5475C-D92A-7E4F-96DE-B55463640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63" y="1435497"/>
            <a:ext cx="4148406" cy="428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64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and exploiting in-</a:t>
            </a:r>
            <a:r>
              <a:rPr lang="en-US" dirty="0" err="1"/>
              <a:t>db</a:t>
            </a:r>
            <a:r>
              <a:rPr lang="en-US" dirty="0"/>
              <a:t> models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05594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Three methods available for model training and scoring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 dirty="0" err="1"/>
              <a:t>sp_execute_external_script</a:t>
            </a:r>
            <a:r>
              <a:rPr lang="en-US" b="1" dirty="0"/>
              <a:t> </a:t>
            </a:r>
            <a:r>
              <a:rPr lang="en-US" dirty="0"/>
              <a:t>(SQL Server 2016)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 dirty="0" err="1"/>
              <a:t>sp_rxPredict</a:t>
            </a:r>
            <a:r>
              <a:rPr lang="en-US" b="1" dirty="0"/>
              <a:t> </a:t>
            </a:r>
            <a:r>
              <a:rPr lang="en-US" dirty="0"/>
              <a:t>(SQL Server 2016)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 dirty="0"/>
              <a:t>PREDICT</a:t>
            </a:r>
            <a:r>
              <a:rPr lang="en-US" dirty="0"/>
              <a:t> (SQL Server 2017)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3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51015_Microsoft_Ignite_Tour_Template_Light">
  <a:themeElements>
    <a:clrScheme name="Ignite Tour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BCF2"/>
      </a:accent2>
      <a:accent3>
        <a:srgbClr val="282828"/>
      </a:accent3>
      <a:accent4>
        <a:srgbClr val="505050"/>
      </a:accent4>
      <a:accent5>
        <a:srgbClr val="737373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1600" dirty="0">
            <a:gradFill>
              <a:gsLst>
                <a:gs pos="40075">
                  <a:srgbClr val="FFFFFF"/>
                </a:gs>
                <a:gs pos="3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our_Template_16x9.potx" id="{3684D0E4-1AB7-4635-8939-43F354FF4D74}" vid="{61D4C8A2-AA1C-40FD-BE83-98B787236EBC}"/>
    </a:ext>
  </a:extLst>
</a:theme>
</file>

<file path=ppt/theme/theme2.xml><?xml version="1.0" encoding="utf-8"?>
<a:theme xmlns:a="http://schemas.openxmlformats.org/drawingml/2006/main" name="5-51015_Microsoft_Ignite_Tour_Template_Dark">
  <a:themeElements>
    <a:clrScheme name="Ignite Tour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BCF2"/>
      </a:accent2>
      <a:accent3>
        <a:srgbClr val="282828"/>
      </a:accent3>
      <a:accent4>
        <a:srgbClr val="505050"/>
      </a:accent4>
      <a:accent5>
        <a:srgbClr val="737373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our_Template_16x9.potx" id="{3684D0E4-1AB7-4635-8939-43F354FF4D74}" vid="{95B10069-5E4D-42D1-A072-8EC892D88E4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9FAF4CD5AD2F4B99B5B2414089ABF7" ma:contentTypeVersion="12" ma:contentTypeDescription="Create a new document." ma:contentTypeScope="" ma:versionID="230db19e8b17ba2810ea93624333db7c">
  <xsd:schema xmlns:xsd="http://www.w3.org/2001/XMLSchema" xmlns:xs="http://www.w3.org/2001/XMLSchema" xmlns:p="http://schemas.microsoft.com/office/2006/metadata/properties" xmlns:ns2="dcf5ddc1-fb1d-440f-849a-6450bddbaed7" xmlns:ns3="965de625-df5b-42e9-a277-2113da4f1195" targetNamespace="http://schemas.microsoft.com/office/2006/metadata/properties" ma:root="true" ma:fieldsID="dca6bc5695fb6c44cc6989902b88d8c5" ns2:_="" ns3:_="">
    <xsd:import namespace="dcf5ddc1-fb1d-440f-849a-6450bddbaed7"/>
    <xsd:import namespace="965de625-df5b-42e9-a277-2113da4f119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f5ddc1-fb1d-440f-849a-6450bddbaed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5de625-df5b-42e9-a277-2113da4f11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5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www.w3.org/XML/1998/namespace"/>
    <ds:schemaRef ds:uri="http://purl.org/dc/dcmitype/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965de625-df5b-42e9-a277-2113da4f1195"/>
    <ds:schemaRef ds:uri="dcf5ddc1-fb1d-440f-849a-6450bddbaed7"/>
  </ds:schemaRefs>
</ds:datastoreItem>
</file>

<file path=customXml/itemProps2.xml><?xml version="1.0" encoding="utf-8"?>
<ds:datastoreItem xmlns:ds="http://schemas.openxmlformats.org/officeDocument/2006/customXml" ds:itemID="{F558B9E7-745A-43F1-A792-2166BDB2A4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cf5ddc1-fb1d-440f-849a-6450bddbaed7"/>
    <ds:schemaRef ds:uri="965de625-df5b-42e9-a277-2113da4f11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5-51015_Microsoft_Ignite_Tour_Template_Light</Template>
  <TotalTime>80</TotalTime>
  <Words>990</Words>
  <Application>Microsoft Macintosh PowerPoint</Application>
  <PresentationFormat>Widescreen</PresentationFormat>
  <Paragraphs>135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5-51015_Microsoft_Ignite_Tour_Template_Light</vt:lpstr>
      <vt:lpstr>5-51015_Microsoft_Ignite_Tour_Template_Dark</vt:lpstr>
      <vt:lpstr>PowerPoint Presentation</vt:lpstr>
      <vt:lpstr>Moving Advanced Analytics  to your SQL Server Database</vt:lpstr>
      <vt:lpstr>About</vt:lpstr>
      <vt:lpstr>Plan for this session</vt:lpstr>
      <vt:lpstr>Advanced Analytics: then and now</vt:lpstr>
      <vt:lpstr>Advanced Analytics: then and now</vt:lpstr>
      <vt:lpstr>Demo</vt:lpstr>
      <vt:lpstr>Advanced Analytics: then and now</vt:lpstr>
      <vt:lpstr>Building and exploiting in-db models</vt:lpstr>
      <vt:lpstr>Building and exploiting in-db models</vt:lpstr>
      <vt:lpstr>Building and exploiting in-db models</vt:lpstr>
      <vt:lpstr>Demo</vt:lpstr>
      <vt:lpstr>Azure Machine Learning integration</vt:lpstr>
      <vt:lpstr>Demo</vt:lpstr>
      <vt:lpstr>Summary</vt:lpstr>
      <vt:lpstr>Questions?</vt:lpstr>
      <vt:lpstr>PowerPoint Presentation</vt:lpstr>
    </vt:vector>
  </TitlesOfParts>
  <Manager>&lt;Comms manager name here&gt;</Manager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Microsoft Ignite Tour</dc:subject>
  <dc:creator>Enrico van de Laar</dc:creator>
  <cp:keywords>Microsoft Ignite Tour</cp:keywords>
  <dc:description/>
  <cp:lastModifiedBy>Enrico van de Laar</cp:lastModifiedBy>
  <cp:revision>1</cp:revision>
  <dcterms:created xsi:type="dcterms:W3CDTF">2019-03-11T10:46:55Z</dcterms:created>
  <dcterms:modified xsi:type="dcterms:W3CDTF">2019-03-12T05:42:39Z</dcterms:modified>
  <cp:category>Microsoft Ignite Tour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0x010100BD9FAF4CD5AD2F4B99B5B2414089ABF7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

<file path=docProps/thumbnail.jpeg>
</file>